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25"/>
  </p:notesMasterIdLst>
  <p:sldIdLst>
    <p:sldId id="303" r:id="rId2"/>
    <p:sldId id="256" r:id="rId3"/>
    <p:sldId id="258" r:id="rId4"/>
    <p:sldId id="257" r:id="rId5"/>
    <p:sldId id="304" r:id="rId6"/>
    <p:sldId id="260" r:id="rId7"/>
    <p:sldId id="259" r:id="rId8"/>
    <p:sldId id="261" r:id="rId9"/>
    <p:sldId id="263" r:id="rId10"/>
    <p:sldId id="305" r:id="rId11"/>
    <p:sldId id="264" r:id="rId12"/>
    <p:sldId id="265" r:id="rId13"/>
    <p:sldId id="306" r:id="rId14"/>
    <p:sldId id="307" r:id="rId15"/>
    <p:sldId id="308" r:id="rId16"/>
    <p:sldId id="309" r:id="rId17"/>
    <p:sldId id="269" r:id="rId18"/>
    <p:sldId id="310" r:id="rId19"/>
    <p:sldId id="311" r:id="rId20"/>
    <p:sldId id="274" r:id="rId21"/>
    <p:sldId id="266" r:id="rId22"/>
    <p:sldId id="270" r:id="rId23"/>
    <p:sldId id="271" r:id="rId24"/>
  </p:sldIdLst>
  <p:sldSz cx="9144000" cy="5143500" type="screen16x9"/>
  <p:notesSz cx="6858000" cy="9144000"/>
  <p:embeddedFontLst>
    <p:embeddedFont>
      <p:font typeface="Black Han Sans" panose="020B0604020202020204" charset="-127"/>
      <p:regular r:id="rId26"/>
    </p:embeddedFont>
    <p:embeddedFont>
      <p:font typeface="Arial Black" panose="020B0A04020102020204" pitchFamily="34" charset="0"/>
      <p:bold r:id="rId27"/>
    </p:embeddedFont>
    <p:embeddedFont>
      <p:font typeface="Bahnschrift" panose="020B0502040204020203" pitchFamily="34" charset="0"/>
      <p:regular r:id="rId28"/>
      <p:bold r:id="rId29"/>
    </p:embeddedFont>
    <p:embeddedFont>
      <p:font typeface="Bahnschrift SemiLight SemiConde" panose="020B0502040204020203" pitchFamily="34" charset="0"/>
      <p:regular r:id="rId30"/>
    </p:embeddedFont>
    <p:embeddedFont>
      <p:font typeface="Catamaran" panose="020B0604020202020204" charset="0"/>
      <p:regular r:id="rId31"/>
      <p:bold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Roboto Slab" panose="020B0604020202020204" charset="0"/>
      <p:regular r:id="rId41"/>
      <p:bold r:id="rId42"/>
    </p:embeddedFont>
    <p:embeddedFont>
      <p:font typeface="Titan One" panose="020B0604020202020204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F3D776-4B83-4F0B-9B7B-CE7CE59D0A41}">
  <a:tblStyle styleId="{60F3D776-4B83-4F0B-9B7B-CE7CE59D0A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6cbc6627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6cbc6627a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dcfa4a11f_1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dcfa4a11f_1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7dcfa4a11f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7dcfa4a11f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6bf8a2b190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6bf8a2b190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6bf8a2b190_0_3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6bf8a2b190_0_3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6bf8a2b190_0_33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6bf8a2b190_0_33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bbdd4ca84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6bbdd4ca84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bf8a2b190_0_33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6bf8a2b190_0_33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7dcfa4a11f_1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7dcfa4a11f_1_1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6bbdd4ca84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6bbdd4ca84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6bbdd4ca84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6bbdd4ca84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79a0e38f05_0_2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79a0e38f05_0_2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7dcfa4a11f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7dcfa4a11f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6bf8a2b190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6bf8a2b190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5" y="0"/>
            <a:ext cx="9144048" cy="5133089"/>
            <a:chOff x="-25" y="0"/>
            <a:chExt cx="9144048" cy="5133089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25" y="0"/>
              <a:ext cx="9144047" cy="5133088"/>
              <a:chOff x="-25" y="0"/>
              <a:chExt cx="9144047" cy="5133088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406205" y="2835200"/>
                <a:ext cx="6737787" cy="2297888"/>
              </a:xfrm>
              <a:custGeom>
                <a:avLst/>
                <a:gdLst/>
                <a:ahLst/>
                <a:cxnLst/>
                <a:rect l="l" t="t" r="r" b="b"/>
                <a:pathLst>
                  <a:path w="33456" h="11410" extrusionOk="0">
                    <a:moveTo>
                      <a:pt x="22424" y="1"/>
                    </a:moveTo>
                    <a:cubicBezTo>
                      <a:pt x="16324" y="1"/>
                      <a:pt x="10216" y="1853"/>
                      <a:pt x="5291" y="5466"/>
                    </a:cubicBezTo>
                    <a:cubicBezTo>
                      <a:pt x="3145" y="7038"/>
                      <a:pt x="1158" y="9055"/>
                      <a:pt x="1" y="11410"/>
                    </a:cubicBezTo>
                    <a:lnTo>
                      <a:pt x="10841" y="11410"/>
                    </a:lnTo>
                    <a:cubicBezTo>
                      <a:pt x="13276" y="8184"/>
                      <a:pt x="17056" y="5854"/>
                      <a:pt x="20972" y="5009"/>
                    </a:cubicBezTo>
                    <a:cubicBezTo>
                      <a:pt x="22163" y="4754"/>
                      <a:pt x="23375" y="4631"/>
                      <a:pt x="24588" y="4631"/>
                    </a:cubicBezTo>
                    <a:cubicBezTo>
                      <a:pt x="27653" y="4631"/>
                      <a:pt x="30721" y="5417"/>
                      <a:pt x="33456" y="6840"/>
                    </a:cubicBezTo>
                    <a:lnTo>
                      <a:pt x="33456" y="2151"/>
                    </a:lnTo>
                    <a:cubicBezTo>
                      <a:pt x="29971" y="710"/>
                      <a:pt x="26199" y="1"/>
                      <a:pt x="224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-25" y="0"/>
                <a:ext cx="1609721" cy="1520686"/>
              </a:xfrm>
              <a:custGeom>
                <a:avLst/>
                <a:gdLst/>
                <a:ahLst/>
                <a:cxnLst/>
                <a:rect l="l" t="t" r="r" b="b"/>
                <a:pathLst>
                  <a:path w="14301" h="13510" extrusionOk="0">
                    <a:moveTo>
                      <a:pt x="1" y="1"/>
                    </a:moveTo>
                    <a:lnTo>
                      <a:pt x="1" y="10726"/>
                    </a:lnTo>
                    <a:cubicBezTo>
                      <a:pt x="2821" y="12270"/>
                      <a:pt x="5968" y="13216"/>
                      <a:pt x="9173" y="13471"/>
                    </a:cubicBezTo>
                    <a:cubicBezTo>
                      <a:pt x="9467" y="13495"/>
                      <a:pt x="9769" y="13510"/>
                      <a:pt x="10071" y="13510"/>
                    </a:cubicBezTo>
                    <a:cubicBezTo>
                      <a:pt x="11246" y="13510"/>
                      <a:pt x="12433" y="13283"/>
                      <a:pt x="13226" y="12461"/>
                    </a:cubicBezTo>
                    <a:cubicBezTo>
                      <a:pt x="14300" y="11341"/>
                      <a:pt x="14232" y="9575"/>
                      <a:pt x="14001" y="8044"/>
                    </a:cubicBezTo>
                    <a:cubicBezTo>
                      <a:pt x="13562" y="5173"/>
                      <a:pt x="12728" y="2274"/>
                      <a:pt x="109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27123" y="1345453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254000" y="0"/>
                <a:ext cx="2890022" cy="2725961"/>
              </a:xfrm>
              <a:custGeom>
                <a:avLst/>
                <a:gdLst/>
                <a:ahLst/>
                <a:cxnLst/>
                <a:rect l="l" t="t" r="r" b="b"/>
                <a:pathLst>
                  <a:path w="39212" h="36986" extrusionOk="0">
                    <a:moveTo>
                      <a:pt x="6787" y="1"/>
                    </a:moveTo>
                    <a:cubicBezTo>
                      <a:pt x="6305" y="2741"/>
                      <a:pt x="6839" y="5663"/>
                      <a:pt x="8309" y="8028"/>
                    </a:cubicBezTo>
                    <a:cubicBezTo>
                      <a:pt x="9017" y="9164"/>
                      <a:pt x="9935" y="10198"/>
                      <a:pt x="10350" y="11474"/>
                    </a:cubicBezTo>
                    <a:cubicBezTo>
                      <a:pt x="11278" y="14342"/>
                      <a:pt x="9370" y="17353"/>
                      <a:pt x="7196" y="19439"/>
                    </a:cubicBezTo>
                    <a:cubicBezTo>
                      <a:pt x="5019" y="21525"/>
                      <a:pt x="2385" y="23348"/>
                      <a:pt x="1235" y="26135"/>
                    </a:cubicBezTo>
                    <a:cubicBezTo>
                      <a:pt x="0" y="29132"/>
                      <a:pt x="933" y="32881"/>
                      <a:pt x="3430" y="34946"/>
                    </a:cubicBezTo>
                    <a:cubicBezTo>
                      <a:pt x="5159" y="36380"/>
                      <a:pt x="7464" y="36986"/>
                      <a:pt x="9714" y="36986"/>
                    </a:cubicBezTo>
                    <a:cubicBezTo>
                      <a:pt x="9771" y="36986"/>
                      <a:pt x="9827" y="36985"/>
                      <a:pt x="9884" y="36984"/>
                    </a:cubicBezTo>
                    <a:cubicBezTo>
                      <a:pt x="12187" y="36950"/>
                      <a:pt x="14439" y="36342"/>
                      <a:pt x="16627" y="35610"/>
                    </a:cubicBezTo>
                    <a:cubicBezTo>
                      <a:pt x="24844" y="32875"/>
                      <a:pt x="32397" y="28469"/>
                      <a:pt x="39212" y="23086"/>
                    </a:cubicBezTo>
                    <a:lnTo>
                      <a:pt x="392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761045" y="7693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761045" y="909777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10"/>
                    </a:lnTo>
                    <a:lnTo>
                      <a:pt x="2784" y="1910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761045" y="10504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761045" y="1190876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19;p2"/>
            <p:cNvSpPr/>
            <p:nvPr/>
          </p:nvSpPr>
          <p:spPr>
            <a:xfrm>
              <a:off x="-25" y="4272475"/>
              <a:ext cx="9143989" cy="860614"/>
            </a:xfrm>
            <a:custGeom>
              <a:avLst/>
              <a:gdLst/>
              <a:ahLst/>
              <a:cxnLst/>
              <a:rect l="l" t="t" r="r" b="b"/>
              <a:pathLst>
                <a:path w="69963" h="11820" extrusionOk="0">
                  <a:moveTo>
                    <a:pt x="1" y="0"/>
                  </a:moveTo>
                  <a:lnTo>
                    <a:pt x="1" y="11820"/>
                  </a:lnTo>
                  <a:lnTo>
                    <a:pt x="69962" y="11820"/>
                  </a:lnTo>
                  <a:lnTo>
                    <a:pt x="69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1797900" y="495850"/>
            <a:ext cx="4398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1797888" y="2575950"/>
            <a:ext cx="23838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BLANK_1_2_1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ctrTitle"/>
          </p:nvPr>
        </p:nvSpPr>
        <p:spPr>
          <a:xfrm>
            <a:off x="5529025" y="2359969"/>
            <a:ext cx="30054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subTitle" idx="1"/>
          </p:nvPr>
        </p:nvSpPr>
        <p:spPr>
          <a:xfrm>
            <a:off x="5529025" y="2638594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 idx="2" hasCustomPrompt="1"/>
          </p:nvPr>
        </p:nvSpPr>
        <p:spPr>
          <a:xfrm>
            <a:off x="4724375" y="2701944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>
            <a:spLocks noGrp="1"/>
          </p:cNvSpPr>
          <p:nvPr>
            <p:ph type="ctrTitle" idx="3"/>
          </p:nvPr>
        </p:nvSpPr>
        <p:spPr>
          <a:xfrm>
            <a:off x="1871425" y="1890344"/>
            <a:ext cx="30054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ubTitle" idx="4"/>
          </p:nvPr>
        </p:nvSpPr>
        <p:spPr>
          <a:xfrm>
            <a:off x="1871425" y="2168969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 idx="5" hasCustomPrompt="1"/>
          </p:nvPr>
        </p:nvSpPr>
        <p:spPr>
          <a:xfrm>
            <a:off x="1066775" y="2232319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ctrTitle" idx="6"/>
          </p:nvPr>
        </p:nvSpPr>
        <p:spPr>
          <a:xfrm>
            <a:off x="5529025" y="3267956"/>
            <a:ext cx="30054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7"/>
          </p:nvPr>
        </p:nvSpPr>
        <p:spPr>
          <a:xfrm>
            <a:off x="5529025" y="3547381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title" idx="8" hasCustomPrompt="1"/>
          </p:nvPr>
        </p:nvSpPr>
        <p:spPr>
          <a:xfrm>
            <a:off x="4724375" y="3609931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9" name="Google Shape;149;p15"/>
          <p:cNvSpPr txBox="1">
            <a:spLocks noGrp="1"/>
          </p:cNvSpPr>
          <p:nvPr>
            <p:ph type="ctrTitle" idx="9"/>
          </p:nvPr>
        </p:nvSpPr>
        <p:spPr>
          <a:xfrm>
            <a:off x="1871425" y="973569"/>
            <a:ext cx="30054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3"/>
          </p:nvPr>
        </p:nvSpPr>
        <p:spPr>
          <a:xfrm>
            <a:off x="1871425" y="1250069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title" idx="14" hasCustomPrompt="1"/>
          </p:nvPr>
        </p:nvSpPr>
        <p:spPr>
          <a:xfrm>
            <a:off x="1066775" y="1315544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52" name="Google Shape;152;p15"/>
          <p:cNvGrpSpPr/>
          <p:nvPr/>
        </p:nvGrpSpPr>
        <p:grpSpPr>
          <a:xfrm>
            <a:off x="-12" y="-12"/>
            <a:ext cx="11885311" cy="5214371"/>
            <a:chOff x="-12" y="-12"/>
            <a:chExt cx="11885311" cy="5214371"/>
          </a:xfrm>
        </p:grpSpPr>
        <p:sp>
          <p:nvSpPr>
            <p:cNvPr id="153" name="Google Shape;153;p15"/>
            <p:cNvSpPr/>
            <p:nvPr/>
          </p:nvSpPr>
          <p:spPr>
            <a:xfrm rot="10800000">
              <a:off x="7353624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 flipH="1">
              <a:off x="5821300" y="2791197"/>
              <a:ext cx="6063998" cy="2423161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 rot="5400000" flipH="1">
              <a:off x="-294400" y="294375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6468111" y="102816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dk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6"/>
          <p:cNvGrpSpPr/>
          <p:nvPr/>
        </p:nvGrpSpPr>
        <p:grpSpPr>
          <a:xfrm>
            <a:off x="-25" y="1144975"/>
            <a:ext cx="10154363" cy="4076474"/>
            <a:chOff x="-25" y="1144975"/>
            <a:chExt cx="10154363" cy="4076474"/>
          </a:xfrm>
        </p:grpSpPr>
        <p:grpSp>
          <p:nvGrpSpPr>
            <p:cNvPr id="159" name="Google Shape;159;p16"/>
            <p:cNvGrpSpPr/>
            <p:nvPr/>
          </p:nvGrpSpPr>
          <p:grpSpPr>
            <a:xfrm>
              <a:off x="-25" y="1144975"/>
              <a:ext cx="9143989" cy="3988114"/>
              <a:chOff x="-25" y="1144975"/>
              <a:chExt cx="9143989" cy="3988114"/>
            </a:xfrm>
          </p:grpSpPr>
          <p:sp>
            <p:nvSpPr>
              <p:cNvPr id="160" name="Google Shape;160;p16"/>
              <p:cNvSpPr/>
              <p:nvPr/>
            </p:nvSpPr>
            <p:spPr>
              <a:xfrm>
                <a:off x="-25" y="4272475"/>
                <a:ext cx="9143989" cy="860614"/>
              </a:xfrm>
              <a:custGeom>
                <a:avLst/>
                <a:gdLst/>
                <a:ahLst/>
                <a:cxnLst/>
                <a:rect l="l" t="t" r="r" b="b"/>
                <a:pathLst>
                  <a:path w="69963" h="11820" extrusionOk="0">
                    <a:moveTo>
                      <a:pt x="1" y="0"/>
                    </a:moveTo>
                    <a:lnTo>
                      <a:pt x="1" y="11820"/>
                    </a:lnTo>
                    <a:lnTo>
                      <a:pt x="69962" y="11820"/>
                    </a:lnTo>
                    <a:lnTo>
                      <a:pt x="69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" name="Google Shape;161;p16"/>
              <p:cNvGrpSpPr/>
              <p:nvPr/>
            </p:nvGrpSpPr>
            <p:grpSpPr>
              <a:xfrm>
                <a:off x="5107548" y="1144975"/>
                <a:ext cx="2934922" cy="3851584"/>
                <a:chOff x="5075688" y="1176835"/>
                <a:chExt cx="2934922" cy="3851584"/>
              </a:xfrm>
            </p:grpSpPr>
            <p:sp>
              <p:nvSpPr>
                <p:cNvPr id="162" name="Google Shape;162;p16"/>
                <p:cNvSpPr/>
                <p:nvPr/>
              </p:nvSpPr>
              <p:spPr>
                <a:xfrm rot="10800000">
                  <a:off x="5075688" y="4678722"/>
                  <a:ext cx="416321" cy="34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" h="3501" extrusionOk="0">
                      <a:moveTo>
                        <a:pt x="0" y="0"/>
                      </a:moveTo>
                      <a:lnTo>
                        <a:pt x="2379" y="3501"/>
                      </a:lnTo>
                      <a:lnTo>
                        <a:pt x="4168" y="8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16"/>
                <p:cNvSpPr/>
                <p:nvPr/>
              </p:nvSpPr>
              <p:spPr>
                <a:xfrm rot="10800000">
                  <a:off x="7731131" y="1176835"/>
                  <a:ext cx="279478" cy="257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8" h="2580" extrusionOk="0">
                      <a:moveTo>
                        <a:pt x="1402" y="0"/>
                      </a:moveTo>
                      <a:lnTo>
                        <a:pt x="1" y="2579"/>
                      </a:lnTo>
                      <a:lnTo>
                        <a:pt x="2797" y="1722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" name="Google Shape;164;p16"/>
              <p:cNvSpPr/>
              <p:nvPr/>
            </p:nvSpPr>
            <p:spPr>
              <a:xfrm rot="-7694763">
                <a:off x="216952" y="1356031"/>
                <a:ext cx="289570" cy="2432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501" extrusionOk="0">
                    <a:moveTo>
                      <a:pt x="0" y="0"/>
                    </a:moveTo>
                    <a:lnTo>
                      <a:pt x="2379" y="3501"/>
                    </a:lnTo>
                    <a:lnTo>
                      <a:pt x="4168" y="8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" name="Google Shape;165;p16"/>
            <p:cNvSpPr/>
            <p:nvPr/>
          </p:nvSpPr>
          <p:spPr>
            <a:xfrm flipH="1">
              <a:off x="6973774" y="2606313"/>
              <a:ext cx="3180564" cy="2549566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-8" y="1848905"/>
              <a:ext cx="3797433" cy="3372543"/>
            </a:xfrm>
            <a:custGeom>
              <a:avLst/>
              <a:gdLst/>
              <a:ahLst/>
              <a:cxnLst/>
              <a:rect l="l" t="t" r="r" b="b"/>
              <a:pathLst>
                <a:path w="13583" h="12063" extrusionOk="0">
                  <a:moveTo>
                    <a:pt x="5144" y="1"/>
                  </a:moveTo>
                  <a:cubicBezTo>
                    <a:pt x="4965" y="1"/>
                    <a:pt x="4788" y="15"/>
                    <a:pt x="4614" y="42"/>
                  </a:cubicBezTo>
                  <a:cubicBezTo>
                    <a:pt x="3179" y="267"/>
                    <a:pt x="2097" y="1206"/>
                    <a:pt x="1028" y="2110"/>
                  </a:cubicBezTo>
                  <a:cubicBezTo>
                    <a:pt x="718" y="2369"/>
                    <a:pt x="358" y="2611"/>
                    <a:pt x="1" y="2856"/>
                  </a:cubicBezTo>
                  <a:lnTo>
                    <a:pt x="1" y="12063"/>
                  </a:lnTo>
                  <a:lnTo>
                    <a:pt x="4213" y="12063"/>
                  </a:lnTo>
                  <a:cubicBezTo>
                    <a:pt x="4399" y="11297"/>
                    <a:pt x="4787" y="10607"/>
                    <a:pt x="5424" y="10147"/>
                  </a:cubicBezTo>
                  <a:cubicBezTo>
                    <a:pt x="6502" y="9357"/>
                    <a:pt x="7956" y="9436"/>
                    <a:pt x="9289" y="9361"/>
                  </a:cubicBezTo>
                  <a:cubicBezTo>
                    <a:pt x="10432" y="9296"/>
                    <a:pt x="11633" y="9058"/>
                    <a:pt x="12470" y="8275"/>
                  </a:cubicBezTo>
                  <a:cubicBezTo>
                    <a:pt x="13307" y="7496"/>
                    <a:pt x="13582" y="6034"/>
                    <a:pt x="12783" y="5217"/>
                  </a:cubicBezTo>
                  <a:cubicBezTo>
                    <a:pt x="11722" y="4135"/>
                    <a:pt x="9616" y="4775"/>
                    <a:pt x="8636" y="3621"/>
                  </a:cubicBezTo>
                  <a:cubicBezTo>
                    <a:pt x="8115" y="3013"/>
                    <a:pt x="8122" y="2118"/>
                    <a:pt x="7755" y="1407"/>
                  </a:cubicBezTo>
                  <a:cubicBezTo>
                    <a:pt x="7277" y="481"/>
                    <a:pt x="6199" y="1"/>
                    <a:pt x="5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2573050" y="2987775"/>
            <a:ext cx="39978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1"/>
          </p:nvPr>
        </p:nvSpPr>
        <p:spPr>
          <a:xfrm>
            <a:off x="1818850" y="2076575"/>
            <a:ext cx="5506200" cy="7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MAIN_POINT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7"/>
          <p:cNvGrpSpPr/>
          <p:nvPr/>
        </p:nvGrpSpPr>
        <p:grpSpPr>
          <a:xfrm>
            <a:off x="-3860422" y="0"/>
            <a:ext cx="13004386" cy="9096660"/>
            <a:chOff x="-3860422" y="0"/>
            <a:chExt cx="13004386" cy="9096660"/>
          </a:xfrm>
        </p:grpSpPr>
        <p:sp>
          <p:nvSpPr>
            <p:cNvPr id="171" name="Google Shape;171;p17"/>
            <p:cNvSpPr/>
            <p:nvPr/>
          </p:nvSpPr>
          <p:spPr>
            <a:xfrm rot="10800000">
              <a:off x="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-25" y="4272475"/>
              <a:ext cx="9143989" cy="860614"/>
            </a:xfrm>
            <a:custGeom>
              <a:avLst/>
              <a:gdLst/>
              <a:ahLst/>
              <a:cxnLst/>
              <a:rect l="l" t="t" r="r" b="b"/>
              <a:pathLst>
                <a:path w="69963" h="11820" extrusionOk="0">
                  <a:moveTo>
                    <a:pt x="1" y="0"/>
                  </a:moveTo>
                  <a:lnTo>
                    <a:pt x="1" y="11820"/>
                  </a:lnTo>
                  <a:lnTo>
                    <a:pt x="69962" y="11820"/>
                  </a:lnTo>
                  <a:lnTo>
                    <a:pt x="69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 rot="3600617">
              <a:off x="-2990262" y="3471840"/>
              <a:ext cx="4754679" cy="4754939"/>
            </a:xfrm>
            <a:prstGeom prst="blockArc">
              <a:avLst>
                <a:gd name="adj1" fmla="val 10800000"/>
                <a:gd name="adj2" fmla="val 1513511"/>
                <a:gd name="adj3" fmla="val 191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7"/>
          <p:cNvSpPr txBox="1">
            <a:spLocks noGrp="1"/>
          </p:cNvSpPr>
          <p:nvPr>
            <p:ph type="subTitle" idx="1"/>
          </p:nvPr>
        </p:nvSpPr>
        <p:spPr>
          <a:xfrm>
            <a:off x="3124875" y="2372438"/>
            <a:ext cx="53028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2"/>
          </p:nvPr>
        </p:nvSpPr>
        <p:spPr>
          <a:xfrm>
            <a:off x="5184975" y="3091257"/>
            <a:ext cx="32427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7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8"/>
          <p:cNvGrpSpPr/>
          <p:nvPr/>
        </p:nvGrpSpPr>
        <p:grpSpPr>
          <a:xfrm rot="10800000">
            <a:off x="-615847" y="-261613"/>
            <a:ext cx="12538772" cy="6103408"/>
            <a:chOff x="-3449725" y="-661825"/>
            <a:chExt cx="12538772" cy="6103408"/>
          </a:xfrm>
        </p:grpSpPr>
        <p:sp>
          <p:nvSpPr>
            <p:cNvPr id="178" name="Google Shape;178;p18"/>
            <p:cNvSpPr/>
            <p:nvPr/>
          </p:nvSpPr>
          <p:spPr>
            <a:xfrm rot="10800000" flipH="1">
              <a:off x="-1734059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-3449725" y="3018422"/>
              <a:ext cx="6063998" cy="2423161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 rot="10800000" flipH="1">
              <a:off x="2351260" y="-661825"/>
              <a:ext cx="6737787" cy="2297888"/>
            </a:xfrm>
            <a:custGeom>
              <a:avLst/>
              <a:gdLst/>
              <a:ahLst/>
              <a:cxnLst/>
              <a:rect l="l" t="t" r="r" b="b"/>
              <a:pathLst>
                <a:path w="33456" h="11410" extrusionOk="0">
                  <a:moveTo>
                    <a:pt x="22424" y="1"/>
                  </a:moveTo>
                  <a:cubicBezTo>
                    <a:pt x="16324" y="1"/>
                    <a:pt x="10216" y="1853"/>
                    <a:pt x="5291" y="5466"/>
                  </a:cubicBezTo>
                  <a:cubicBezTo>
                    <a:pt x="3145" y="7038"/>
                    <a:pt x="1158" y="9055"/>
                    <a:pt x="1" y="11410"/>
                  </a:cubicBezTo>
                  <a:lnTo>
                    <a:pt x="10841" y="11410"/>
                  </a:lnTo>
                  <a:cubicBezTo>
                    <a:pt x="13276" y="8184"/>
                    <a:pt x="17056" y="5854"/>
                    <a:pt x="20972" y="5009"/>
                  </a:cubicBezTo>
                  <a:cubicBezTo>
                    <a:pt x="22163" y="4754"/>
                    <a:pt x="23375" y="4631"/>
                    <a:pt x="24588" y="4631"/>
                  </a:cubicBezTo>
                  <a:cubicBezTo>
                    <a:pt x="27653" y="4631"/>
                    <a:pt x="30721" y="5417"/>
                    <a:pt x="33456" y="6840"/>
                  </a:cubicBezTo>
                  <a:lnTo>
                    <a:pt x="33456" y="2151"/>
                  </a:lnTo>
                  <a:cubicBezTo>
                    <a:pt x="29971" y="710"/>
                    <a:pt x="26199" y="1"/>
                    <a:pt x="224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 rot="10800000" flipH="1">
              <a:off x="669530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8"/>
          <p:cNvSpPr txBox="1">
            <a:spLocks noGrp="1"/>
          </p:cNvSpPr>
          <p:nvPr>
            <p:ph type="ctrTitle"/>
          </p:nvPr>
        </p:nvSpPr>
        <p:spPr>
          <a:xfrm>
            <a:off x="5184225" y="1421420"/>
            <a:ext cx="22257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1"/>
          </p:nvPr>
        </p:nvSpPr>
        <p:spPr>
          <a:xfrm>
            <a:off x="5184225" y="1773450"/>
            <a:ext cx="2357100" cy="1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ctrTitle" idx="2"/>
          </p:nvPr>
        </p:nvSpPr>
        <p:spPr>
          <a:xfrm>
            <a:off x="5184225" y="2869250"/>
            <a:ext cx="22257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3"/>
          </p:nvPr>
        </p:nvSpPr>
        <p:spPr>
          <a:xfrm>
            <a:off x="5184225" y="3220925"/>
            <a:ext cx="2357100" cy="1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title" idx="4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>
            <a:spLocks noGrp="1"/>
          </p:cNvSpPr>
          <p:nvPr>
            <p:ph type="title"/>
          </p:nvPr>
        </p:nvSpPr>
        <p:spPr>
          <a:xfrm>
            <a:off x="1685850" y="445025"/>
            <a:ext cx="577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title" idx="2"/>
          </p:nvPr>
        </p:nvSpPr>
        <p:spPr>
          <a:xfrm>
            <a:off x="1290594" y="2884000"/>
            <a:ext cx="29097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1"/>
          </p:nvPr>
        </p:nvSpPr>
        <p:spPr>
          <a:xfrm>
            <a:off x="1290594" y="3235500"/>
            <a:ext cx="2909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title" idx="3"/>
          </p:nvPr>
        </p:nvSpPr>
        <p:spPr>
          <a:xfrm>
            <a:off x="4943700" y="2884000"/>
            <a:ext cx="29097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4"/>
          </p:nvPr>
        </p:nvSpPr>
        <p:spPr>
          <a:xfrm>
            <a:off x="4943700" y="3235500"/>
            <a:ext cx="2909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19"/>
          <p:cNvSpPr/>
          <p:nvPr/>
        </p:nvSpPr>
        <p:spPr>
          <a:xfrm rot="10800000">
            <a:off x="0" y="0"/>
            <a:ext cx="1860350" cy="1271575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-25" y="4272475"/>
            <a:ext cx="9143989" cy="860614"/>
          </a:xfrm>
          <a:custGeom>
            <a:avLst/>
            <a:gdLst/>
            <a:ahLst/>
            <a:cxnLst/>
            <a:rect l="l" t="t" r="r" b="b"/>
            <a:pathLst>
              <a:path w="69963" h="11820" extrusionOk="0">
                <a:moveTo>
                  <a:pt x="1" y="0"/>
                </a:moveTo>
                <a:lnTo>
                  <a:pt x="1" y="11820"/>
                </a:lnTo>
                <a:lnTo>
                  <a:pt x="69962" y="11820"/>
                </a:lnTo>
                <a:lnTo>
                  <a:pt x="699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9"/>
          <p:cNvSpPr/>
          <p:nvPr/>
        </p:nvSpPr>
        <p:spPr>
          <a:xfrm rot="3600617">
            <a:off x="-2990262" y="3929040"/>
            <a:ext cx="4754679" cy="4754939"/>
          </a:xfrm>
          <a:prstGeom prst="blockArc">
            <a:avLst>
              <a:gd name="adj1" fmla="val 10800000"/>
              <a:gd name="adj2" fmla="val 1513511"/>
              <a:gd name="adj3" fmla="val 191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6814253" y="3500673"/>
            <a:ext cx="2403386" cy="1642748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2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21"/>
          <p:cNvGrpSpPr/>
          <p:nvPr/>
        </p:nvGrpSpPr>
        <p:grpSpPr>
          <a:xfrm>
            <a:off x="0" y="-2"/>
            <a:ext cx="11885298" cy="5214361"/>
            <a:chOff x="0" y="-2"/>
            <a:chExt cx="11885298" cy="5214361"/>
          </a:xfrm>
        </p:grpSpPr>
        <p:sp>
          <p:nvSpPr>
            <p:cNvPr id="213" name="Google Shape;213;p21"/>
            <p:cNvSpPr/>
            <p:nvPr/>
          </p:nvSpPr>
          <p:spPr>
            <a:xfrm rot="10800000">
              <a:off x="7353624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1"/>
            <p:cNvSpPr/>
            <p:nvPr/>
          </p:nvSpPr>
          <p:spPr>
            <a:xfrm flipH="1">
              <a:off x="5821300" y="2791197"/>
              <a:ext cx="6063998" cy="2423161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 flipH="1">
              <a:off x="0" y="3871925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6468111" y="102816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21"/>
          <p:cNvSpPr txBox="1">
            <a:spLocks noGrp="1"/>
          </p:cNvSpPr>
          <p:nvPr>
            <p:ph type="ctrTitle"/>
          </p:nvPr>
        </p:nvSpPr>
        <p:spPr>
          <a:xfrm>
            <a:off x="4783315" y="2723650"/>
            <a:ext cx="15279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1"/>
          </p:nvPr>
        </p:nvSpPr>
        <p:spPr>
          <a:xfrm>
            <a:off x="4722115" y="3065650"/>
            <a:ext cx="16503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ctrTitle" idx="2"/>
          </p:nvPr>
        </p:nvSpPr>
        <p:spPr>
          <a:xfrm>
            <a:off x="6673537" y="3065650"/>
            <a:ext cx="1650300" cy="78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subTitle" idx="3"/>
          </p:nvPr>
        </p:nvSpPr>
        <p:spPr>
          <a:xfrm>
            <a:off x="6734737" y="2723650"/>
            <a:ext cx="1527900" cy="3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lack Han Sans"/>
              <a:buNone/>
              <a:defRPr sz="21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lack Han Sans"/>
              <a:buNone/>
              <a:defRPr sz="10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lack Han Sans"/>
              <a:buNone/>
              <a:defRPr sz="10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lack Han Sans"/>
              <a:buNone/>
              <a:defRPr sz="10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lack Han Sans"/>
              <a:buNone/>
              <a:defRPr sz="10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lack Han Sans"/>
              <a:buNone/>
              <a:defRPr sz="10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lack Han Sans"/>
              <a:buNone/>
              <a:defRPr sz="10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lack Han Sans"/>
              <a:buNone/>
              <a:defRPr sz="10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lack Han Sans"/>
              <a:buNone/>
              <a:defRPr sz="10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ctrTitle" idx="4"/>
          </p:nvPr>
        </p:nvSpPr>
        <p:spPr>
          <a:xfrm>
            <a:off x="2831899" y="2723650"/>
            <a:ext cx="15279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subTitle" idx="5"/>
          </p:nvPr>
        </p:nvSpPr>
        <p:spPr>
          <a:xfrm>
            <a:off x="2770699" y="3065650"/>
            <a:ext cx="16503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ctrTitle" idx="6"/>
          </p:nvPr>
        </p:nvSpPr>
        <p:spPr>
          <a:xfrm>
            <a:off x="881363" y="2723650"/>
            <a:ext cx="15279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Black Han Sans"/>
              <a:buNone/>
              <a:defRPr sz="1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7"/>
          </p:nvPr>
        </p:nvSpPr>
        <p:spPr>
          <a:xfrm>
            <a:off x="820163" y="3065650"/>
            <a:ext cx="16503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title" idx="8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22"/>
          <p:cNvGrpSpPr/>
          <p:nvPr/>
        </p:nvGrpSpPr>
        <p:grpSpPr>
          <a:xfrm>
            <a:off x="-2984950" y="-52225"/>
            <a:ext cx="12150200" cy="5266583"/>
            <a:chOff x="-2984950" y="-52225"/>
            <a:chExt cx="12150200" cy="5266583"/>
          </a:xfrm>
        </p:grpSpPr>
        <p:sp>
          <p:nvSpPr>
            <p:cNvPr id="228" name="Google Shape;228;p22"/>
            <p:cNvSpPr/>
            <p:nvPr/>
          </p:nvSpPr>
          <p:spPr>
            <a:xfrm rot="10800000" flipH="1">
              <a:off x="-743459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-2984950" y="2791197"/>
              <a:ext cx="6063998" cy="2423161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 rot="10800000" flipH="1">
              <a:off x="2427460" y="-52225"/>
              <a:ext cx="6737787" cy="2297888"/>
            </a:xfrm>
            <a:custGeom>
              <a:avLst/>
              <a:gdLst/>
              <a:ahLst/>
              <a:cxnLst/>
              <a:rect l="l" t="t" r="r" b="b"/>
              <a:pathLst>
                <a:path w="33456" h="11410" extrusionOk="0">
                  <a:moveTo>
                    <a:pt x="22424" y="1"/>
                  </a:moveTo>
                  <a:cubicBezTo>
                    <a:pt x="16324" y="1"/>
                    <a:pt x="10216" y="1853"/>
                    <a:pt x="5291" y="5466"/>
                  </a:cubicBezTo>
                  <a:cubicBezTo>
                    <a:pt x="3145" y="7038"/>
                    <a:pt x="1158" y="9055"/>
                    <a:pt x="1" y="11410"/>
                  </a:cubicBezTo>
                  <a:lnTo>
                    <a:pt x="10841" y="11410"/>
                  </a:lnTo>
                  <a:cubicBezTo>
                    <a:pt x="13276" y="8184"/>
                    <a:pt x="17056" y="5854"/>
                    <a:pt x="20972" y="5009"/>
                  </a:cubicBezTo>
                  <a:cubicBezTo>
                    <a:pt x="22163" y="4754"/>
                    <a:pt x="23375" y="4631"/>
                    <a:pt x="24588" y="4631"/>
                  </a:cubicBezTo>
                  <a:cubicBezTo>
                    <a:pt x="27653" y="4631"/>
                    <a:pt x="30721" y="5417"/>
                    <a:pt x="33456" y="6840"/>
                  </a:cubicBezTo>
                  <a:lnTo>
                    <a:pt x="33456" y="2151"/>
                  </a:lnTo>
                  <a:cubicBezTo>
                    <a:pt x="29971" y="710"/>
                    <a:pt x="26199" y="1"/>
                    <a:pt x="224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 rot="10800000" flipH="1">
              <a:off x="730490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713850" y="2128825"/>
            <a:ext cx="34962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ubTitle" idx="1"/>
          </p:nvPr>
        </p:nvSpPr>
        <p:spPr>
          <a:xfrm>
            <a:off x="713850" y="2510350"/>
            <a:ext cx="31968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title" idx="2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/>
          <p:nvPr/>
        </p:nvSpPr>
        <p:spPr>
          <a:xfrm rot="10800000" flipH="1">
            <a:off x="-578202" y="-429897"/>
            <a:ext cx="1625509" cy="1303022"/>
          </a:xfrm>
          <a:custGeom>
            <a:avLst/>
            <a:gdLst/>
            <a:ahLst/>
            <a:cxnLst/>
            <a:rect l="l" t="t" r="r" b="b"/>
            <a:pathLst>
              <a:path w="63047" h="50539" extrusionOk="0">
                <a:moveTo>
                  <a:pt x="12202" y="0"/>
                </a:moveTo>
                <a:cubicBezTo>
                  <a:pt x="9265" y="0"/>
                  <a:pt x="6469" y="237"/>
                  <a:pt x="3876" y="616"/>
                </a:cubicBezTo>
                <a:cubicBezTo>
                  <a:pt x="2569" y="805"/>
                  <a:pt x="1276" y="1048"/>
                  <a:pt x="1" y="1336"/>
                </a:cubicBezTo>
                <a:lnTo>
                  <a:pt x="1" y="50538"/>
                </a:lnTo>
                <a:lnTo>
                  <a:pt x="61918" y="50538"/>
                </a:lnTo>
                <a:cubicBezTo>
                  <a:pt x="63046" y="38393"/>
                  <a:pt x="57947" y="23633"/>
                  <a:pt x="45302" y="12529"/>
                </a:cubicBezTo>
                <a:cubicBezTo>
                  <a:pt x="34285" y="2850"/>
                  <a:pt x="22391" y="0"/>
                  <a:pt x="12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3"/>
          <p:cNvSpPr/>
          <p:nvPr/>
        </p:nvSpPr>
        <p:spPr>
          <a:xfrm>
            <a:off x="3224600" y="2999197"/>
            <a:ext cx="6063998" cy="2423161"/>
          </a:xfrm>
          <a:custGeom>
            <a:avLst/>
            <a:gdLst/>
            <a:ahLst/>
            <a:cxnLst/>
            <a:rect l="l" t="t" r="r" b="b"/>
            <a:pathLst>
              <a:path w="38804" h="15506" extrusionOk="0">
                <a:moveTo>
                  <a:pt x="18372" y="1"/>
                </a:moveTo>
                <a:cubicBezTo>
                  <a:pt x="15851" y="1"/>
                  <a:pt x="13315" y="1007"/>
                  <a:pt x="11592" y="2856"/>
                </a:cubicBezTo>
                <a:cubicBezTo>
                  <a:pt x="10378" y="4162"/>
                  <a:pt x="9486" y="5874"/>
                  <a:pt x="7880" y="6653"/>
                </a:cubicBezTo>
                <a:cubicBezTo>
                  <a:pt x="6924" y="7115"/>
                  <a:pt x="5829" y="7184"/>
                  <a:pt x="4811" y="7500"/>
                </a:cubicBezTo>
                <a:cubicBezTo>
                  <a:pt x="3205" y="8000"/>
                  <a:pt x="1810" y="9143"/>
                  <a:pt x="1008" y="10620"/>
                </a:cubicBezTo>
                <a:cubicBezTo>
                  <a:pt x="204" y="12096"/>
                  <a:pt x="0" y="13889"/>
                  <a:pt x="457" y="15505"/>
                </a:cubicBezTo>
                <a:lnTo>
                  <a:pt x="37742" y="15244"/>
                </a:lnTo>
                <a:cubicBezTo>
                  <a:pt x="37753" y="15310"/>
                  <a:pt x="37792" y="15337"/>
                  <a:pt x="37844" y="15337"/>
                </a:cubicBezTo>
                <a:cubicBezTo>
                  <a:pt x="37956" y="15337"/>
                  <a:pt x="38124" y="15208"/>
                  <a:pt x="38171" y="15070"/>
                </a:cubicBezTo>
                <a:cubicBezTo>
                  <a:pt x="38804" y="13270"/>
                  <a:pt x="38259" y="11229"/>
                  <a:pt x="37238" y="9619"/>
                </a:cubicBezTo>
                <a:cubicBezTo>
                  <a:pt x="36589" y="8595"/>
                  <a:pt x="35707" y="7663"/>
                  <a:pt x="34575" y="7228"/>
                </a:cubicBezTo>
                <a:cubicBezTo>
                  <a:pt x="33829" y="6942"/>
                  <a:pt x="33017" y="6887"/>
                  <a:pt x="32227" y="6744"/>
                </a:cubicBezTo>
                <a:cubicBezTo>
                  <a:pt x="31046" y="6534"/>
                  <a:pt x="29900" y="6125"/>
                  <a:pt x="28852" y="5540"/>
                </a:cubicBezTo>
                <a:cubicBezTo>
                  <a:pt x="26453" y="4203"/>
                  <a:pt x="24613" y="1978"/>
                  <a:pt x="22125" y="815"/>
                </a:cubicBezTo>
                <a:cubicBezTo>
                  <a:pt x="20952" y="265"/>
                  <a:pt x="19664" y="1"/>
                  <a:pt x="183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3"/>
          <p:cNvSpPr/>
          <p:nvPr/>
        </p:nvSpPr>
        <p:spPr>
          <a:xfrm rot="10800000" flipH="1">
            <a:off x="4441485" y="-574750"/>
            <a:ext cx="6737787" cy="2297888"/>
          </a:xfrm>
          <a:custGeom>
            <a:avLst/>
            <a:gdLst/>
            <a:ahLst/>
            <a:cxnLst/>
            <a:rect l="l" t="t" r="r" b="b"/>
            <a:pathLst>
              <a:path w="33456" h="11410" extrusionOk="0">
                <a:moveTo>
                  <a:pt x="22424" y="1"/>
                </a:moveTo>
                <a:cubicBezTo>
                  <a:pt x="16324" y="1"/>
                  <a:pt x="10216" y="1853"/>
                  <a:pt x="5291" y="5466"/>
                </a:cubicBezTo>
                <a:cubicBezTo>
                  <a:pt x="3145" y="7038"/>
                  <a:pt x="1158" y="9055"/>
                  <a:pt x="1" y="11410"/>
                </a:cubicBezTo>
                <a:lnTo>
                  <a:pt x="10841" y="11410"/>
                </a:lnTo>
                <a:cubicBezTo>
                  <a:pt x="13276" y="8184"/>
                  <a:pt x="17056" y="5854"/>
                  <a:pt x="20972" y="5009"/>
                </a:cubicBezTo>
                <a:cubicBezTo>
                  <a:pt x="22163" y="4754"/>
                  <a:pt x="23375" y="4631"/>
                  <a:pt x="24588" y="4631"/>
                </a:cubicBezTo>
                <a:cubicBezTo>
                  <a:pt x="27653" y="4631"/>
                  <a:pt x="30721" y="5417"/>
                  <a:pt x="33456" y="6840"/>
                </a:cubicBezTo>
                <a:lnTo>
                  <a:pt x="33456" y="2151"/>
                </a:lnTo>
                <a:cubicBezTo>
                  <a:pt x="29971" y="710"/>
                  <a:pt x="26199" y="1"/>
                  <a:pt x="224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3"/>
          <p:cNvSpPr/>
          <p:nvPr/>
        </p:nvSpPr>
        <p:spPr>
          <a:xfrm rot="5400000">
            <a:off x="-352225" y="3675900"/>
            <a:ext cx="1860350" cy="1271575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subTitle" idx="1"/>
          </p:nvPr>
        </p:nvSpPr>
        <p:spPr>
          <a:xfrm>
            <a:off x="2115750" y="2696050"/>
            <a:ext cx="49125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title"/>
          </p:nvPr>
        </p:nvSpPr>
        <p:spPr>
          <a:xfrm>
            <a:off x="1770300" y="1599561"/>
            <a:ext cx="5603400" cy="10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BODY_1_2_1_2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/>
          <p:nvPr/>
        </p:nvSpPr>
        <p:spPr>
          <a:xfrm rot="10800000">
            <a:off x="0" y="0"/>
            <a:ext cx="1860350" cy="1271575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-25" y="4272475"/>
            <a:ext cx="9143989" cy="860614"/>
          </a:xfrm>
          <a:custGeom>
            <a:avLst/>
            <a:gdLst/>
            <a:ahLst/>
            <a:cxnLst/>
            <a:rect l="l" t="t" r="r" b="b"/>
            <a:pathLst>
              <a:path w="69963" h="11820" extrusionOk="0">
                <a:moveTo>
                  <a:pt x="1" y="0"/>
                </a:moveTo>
                <a:lnTo>
                  <a:pt x="1" y="11820"/>
                </a:lnTo>
                <a:lnTo>
                  <a:pt x="69962" y="11820"/>
                </a:lnTo>
                <a:lnTo>
                  <a:pt x="699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"/>
          <p:cNvSpPr/>
          <p:nvPr/>
        </p:nvSpPr>
        <p:spPr>
          <a:xfrm rot="3600617">
            <a:off x="-2990262" y="3929040"/>
            <a:ext cx="4754679" cy="4754939"/>
          </a:xfrm>
          <a:prstGeom prst="blockArc">
            <a:avLst>
              <a:gd name="adj1" fmla="val 10800000"/>
              <a:gd name="adj2" fmla="val 1513511"/>
              <a:gd name="adj3" fmla="val 191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6814253" y="3500673"/>
            <a:ext cx="2403386" cy="1642748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title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title" idx="2"/>
          </p:nvPr>
        </p:nvSpPr>
        <p:spPr>
          <a:xfrm>
            <a:off x="3062850" y="3348275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subTitle" idx="1"/>
          </p:nvPr>
        </p:nvSpPr>
        <p:spPr>
          <a:xfrm>
            <a:off x="3263250" y="3695775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title" idx="3"/>
          </p:nvPr>
        </p:nvSpPr>
        <p:spPr>
          <a:xfrm>
            <a:off x="942525" y="1945850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subTitle" idx="4"/>
          </p:nvPr>
        </p:nvSpPr>
        <p:spPr>
          <a:xfrm>
            <a:off x="1142925" y="2293075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title" idx="5"/>
          </p:nvPr>
        </p:nvSpPr>
        <p:spPr>
          <a:xfrm>
            <a:off x="5183175" y="1945850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subTitle" idx="6"/>
          </p:nvPr>
        </p:nvSpPr>
        <p:spPr>
          <a:xfrm>
            <a:off x="5383575" y="2285400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2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6"/>
          <p:cNvGrpSpPr/>
          <p:nvPr/>
        </p:nvGrpSpPr>
        <p:grpSpPr>
          <a:xfrm>
            <a:off x="92" y="5"/>
            <a:ext cx="9143908" cy="5143414"/>
            <a:chOff x="92" y="5"/>
            <a:chExt cx="9143908" cy="5143414"/>
          </a:xfrm>
        </p:grpSpPr>
        <p:sp>
          <p:nvSpPr>
            <p:cNvPr id="271" name="Google Shape;271;p26"/>
            <p:cNvSpPr/>
            <p:nvPr/>
          </p:nvSpPr>
          <p:spPr>
            <a:xfrm rot="10800000">
              <a:off x="5279569" y="5"/>
              <a:ext cx="3864431" cy="3432044"/>
            </a:xfrm>
            <a:custGeom>
              <a:avLst/>
              <a:gdLst/>
              <a:ahLst/>
              <a:cxnLst/>
              <a:rect l="l" t="t" r="r" b="b"/>
              <a:pathLst>
                <a:path w="13583" h="12063" extrusionOk="0">
                  <a:moveTo>
                    <a:pt x="5144" y="1"/>
                  </a:moveTo>
                  <a:cubicBezTo>
                    <a:pt x="4965" y="1"/>
                    <a:pt x="4788" y="15"/>
                    <a:pt x="4614" y="42"/>
                  </a:cubicBezTo>
                  <a:cubicBezTo>
                    <a:pt x="3179" y="267"/>
                    <a:pt x="2097" y="1206"/>
                    <a:pt x="1028" y="2110"/>
                  </a:cubicBezTo>
                  <a:cubicBezTo>
                    <a:pt x="718" y="2369"/>
                    <a:pt x="358" y="2611"/>
                    <a:pt x="1" y="2856"/>
                  </a:cubicBezTo>
                  <a:lnTo>
                    <a:pt x="1" y="12063"/>
                  </a:lnTo>
                  <a:lnTo>
                    <a:pt x="4213" y="12063"/>
                  </a:lnTo>
                  <a:cubicBezTo>
                    <a:pt x="4399" y="11297"/>
                    <a:pt x="4787" y="10607"/>
                    <a:pt x="5424" y="10147"/>
                  </a:cubicBezTo>
                  <a:cubicBezTo>
                    <a:pt x="6502" y="9357"/>
                    <a:pt x="7956" y="9436"/>
                    <a:pt x="9289" y="9361"/>
                  </a:cubicBezTo>
                  <a:cubicBezTo>
                    <a:pt x="10432" y="9296"/>
                    <a:pt x="11633" y="9058"/>
                    <a:pt x="12470" y="8275"/>
                  </a:cubicBezTo>
                  <a:cubicBezTo>
                    <a:pt x="13307" y="7496"/>
                    <a:pt x="13582" y="6034"/>
                    <a:pt x="12783" y="5217"/>
                  </a:cubicBezTo>
                  <a:cubicBezTo>
                    <a:pt x="11722" y="4135"/>
                    <a:pt x="9616" y="4775"/>
                    <a:pt x="8636" y="3621"/>
                  </a:cubicBezTo>
                  <a:cubicBezTo>
                    <a:pt x="8115" y="3013"/>
                    <a:pt x="8122" y="2118"/>
                    <a:pt x="7755" y="1407"/>
                  </a:cubicBezTo>
                  <a:cubicBezTo>
                    <a:pt x="7277" y="481"/>
                    <a:pt x="6199" y="1"/>
                    <a:pt x="5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 flipH="1">
              <a:off x="92" y="3901472"/>
              <a:ext cx="1817004" cy="1241947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" name="Google Shape;273;p26"/>
            <p:cNvGrpSpPr/>
            <p:nvPr/>
          </p:nvGrpSpPr>
          <p:grpSpPr>
            <a:xfrm>
              <a:off x="524811" y="1775715"/>
              <a:ext cx="8441422" cy="1402732"/>
              <a:chOff x="524811" y="-71085"/>
              <a:chExt cx="8441422" cy="1402732"/>
            </a:xfrm>
          </p:grpSpPr>
          <p:sp>
            <p:nvSpPr>
              <p:cNvPr id="274" name="Google Shape;274;p26"/>
              <p:cNvSpPr/>
              <p:nvPr/>
            </p:nvSpPr>
            <p:spPr>
              <a:xfrm>
                <a:off x="524811" y="-71085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6"/>
              <p:cNvSpPr/>
              <p:nvPr/>
            </p:nvSpPr>
            <p:spPr>
              <a:xfrm>
                <a:off x="8761045" y="10504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>
                <a:off x="8761045" y="1190876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" name="Google Shape;277;p26"/>
            <p:cNvSpPr/>
            <p:nvPr/>
          </p:nvSpPr>
          <p:spPr>
            <a:xfrm rot="10800000">
              <a:off x="6158934" y="2837359"/>
              <a:ext cx="2978896" cy="2295737"/>
            </a:xfrm>
            <a:custGeom>
              <a:avLst/>
              <a:gdLst/>
              <a:ahLst/>
              <a:cxnLst/>
              <a:rect l="l" t="t" r="r" b="b"/>
              <a:pathLst>
                <a:path w="50612" h="39005" extrusionOk="0">
                  <a:moveTo>
                    <a:pt x="0" y="1"/>
                  </a:moveTo>
                  <a:lnTo>
                    <a:pt x="0" y="38373"/>
                  </a:lnTo>
                  <a:cubicBezTo>
                    <a:pt x="2481" y="38795"/>
                    <a:pt x="4983" y="39004"/>
                    <a:pt x="7479" y="39004"/>
                  </a:cubicBezTo>
                  <a:cubicBezTo>
                    <a:pt x="18546" y="39004"/>
                    <a:pt x="29478" y="34879"/>
                    <a:pt x="37820" y="26821"/>
                  </a:cubicBezTo>
                  <a:cubicBezTo>
                    <a:pt x="46532" y="18405"/>
                    <a:pt x="50612" y="7535"/>
                    <a:pt x="48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26"/>
          <p:cNvSpPr txBox="1">
            <a:spLocks noGrp="1"/>
          </p:cNvSpPr>
          <p:nvPr>
            <p:ph type="subTitle" idx="1"/>
          </p:nvPr>
        </p:nvSpPr>
        <p:spPr>
          <a:xfrm>
            <a:off x="1325075" y="3530200"/>
            <a:ext cx="2674200" cy="8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ubTitle" idx="2"/>
          </p:nvPr>
        </p:nvSpPr>
        <p:spPr>
          <a:xfrm>
            <a:off x="1325075" y="2477206"/>
            <a:ext cx="2674200" cy="8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subTitle" idx="3"/>
          </p:nvPr>
        </p:nvSpPr>
        <p:spPr>
          <a:xfrm>
            <a:off x="1325075" y="1413800"/>
            <a:ext cx="2674200" cy="8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subTitle" idx="4"/>
          </p:nvPr>
        </p:nvSpPr>
        <p:spPr>
          <a:xfrm>
            <a:off x="1325084" y="3349050"/>
            <a:ext cx="19422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5"/>
          </p:nvPr>
        </p:nvSpPr>
        <p:spPr>
          <a:xfrm>
            <a:off x="1325084" y="2288875"/>
            <a:ext cx="19422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283" name="Google Shape;283;p26"/>
          <p:cNvSpPr txBox="1">
            <a:spLocks noGrp="1"/>
          </p:cNvSpPr>
          <p:nvPr>
            <p:ph type="subTitle" idx="6"/>
          </p:nvPr>
        </p:nvSpPr>
        <p:spPr>
          <a:xfrm>
            <a:off x="1325084" y="1228700"/>
            <a:ext cx="19422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Titan One"/>
              <a:buNone/>
              <a:defRPr sz="1800"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 flipH="1">
            <a:off x="-491485" y="2982222"/>
            <a:ext cx="6327283" cy="2528370"/>
          </a:xfrm>
          <a:custGeom>
            <a:avLst/>
            <a:gdLst/>
            <a:ahLst/>
            <a:cxnLst/>
            <a:rect l="l" t="t" r="r" b="b"/>
            <a:pathLst>
              <a:path w="38804" h="15506" extrusionOk="0">
                <a:moveTo>
                  <a:pt x="18372" y="1"/>
                </a:moveTo>
                <a:cubicBezTo>
                  <a:pt x="15851" y="1"/>
                  <a:pt x="13315" y="1007"/>
                  <a:pt x="11592" y="2856"/>
                </a:cubicBezTo>
                <a:cubicBezTo>
                  <a:pt x="10378" y="4162"/>
                  <a:pt x="9486" y="5874"/>
                  <a:pt x="7880" y="6653"/>
                </a:cubicBezTo>
                <a:cubicBezTo>
                  <a:pt x="6924" y="7115"/>
                  <a:pt x="5829" y="7184"/>
                  <a:pt x="4811" y="7500"/>
                </a:cubicBezTo>
                <a:cubicBezTo>
                  <a:pt x="3205" y="8000"/>
                  <a:pt x="1810" y="9143"/>
                  <a:pt x="1008" y="10620"/>
                </a:cubicBezTo>
                <a:cubicBezTo>
                  <a:pt x="204" y="12096"/>
                  <a:pt x="0" y="13889"/>
                  <a:pt x="457" y="15505"/>
                </a:cubicBezTo>
                <a:lnTo>
                  <a:pt x="37742" y="15244"/>
                </a:lnTo>
                <a:cubicBezTo>
                  <a:pt x="37753" y="15310"/>
                  <a:pt x="37792" y="15337"/>
                  <a:pt x="37844" y="15337"/>
                </a:cubicBezTo>
                <a:cubicBezTo>
                  <a:pt x="37956" y="15337"/>
                  <a:pt x="38124" y="15208"/>
                  <a:pt x="38171" y="15070"/>
                </a:cubicBezTo>
                <a:cubicBezTo>
                  <a:pt x="38804" y="13270"/>
                  <a:pt x="38259" y="11229"/>
                  <a:pt x="37238" y="9619"/>
                </a:cubicBezTo>
                <a:cubicBezTo>
                  <a:pt x="36589" y="8595"/>
                  <a:pt x="35707" y="7663"/>
                  <a:pt x="34575" y="7228"/>
                </a:cubicBezTo>
                <a:cubicBezTo>
                  <a:pt x="33829" y="6942"/>
                  <a:pt x="33017" y="6887"/>
                  <a:pt x="32227" y="6744"/>
                </a:cubicBezTo>
                <a:cubicBezTo>
                  <a:pt x="31046" y="6534"/>
                  <a:pt x="29900" y="6125"/>
                  <a:pt x="28852" y="5540"/>
                </a:cubicBezTo>
                <a:cubicBezTo>
                  <a:pt x="26453" y="4203"/>
                  <a:pt x="24613" y="1978"/>
                  <a:pt x="22125" y="815"/>
                </a:cubicBezTo>
                <a:cubicBezTo>
                  <a:pt x="20952" y="265"/>
                  <a:pt x="19664" y="1"/>
                  <a:pt x="183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0" y="0"/>
            <a:ext cx="9137824" cy="5133101"/>
            <a:chOff x="0" y="0"/>
            <a:chExt cx="9137824" cy="5133101"/>
          </a:xfrm>
        </p:grpSpPr>
        <p:sp>
          <p:nvSpPr>
            <p:cNvPr id="25" name="Google Shape;25;p3"/>
            <p:cNvSpPr/>
            <p:nvPr/>
          </p:nvSpPr>
          <p:spPr>
            <a:xfrm rot="10800000">
              <a:off x="7722839" y="4042618"/>
              <a:ext cx="1414985" cy="1090482"/>
            </a:xfrm>
            <a:custGeom>
              <a:avLst/>
              <a:gdLst/>
              <a:ahLst/>
              <a:cxnLst/>
              <a:rect l="l" t="t" r="r" b="b"/>
              <a:pathLst>
                <a:path w="50612" h="39005" extrusionOk="0">
                  <a:moveTo>
                    <a:pt x="0" y="1"/>
                  </a:moveTo>
                  <a:lnTo>
                    <a:pt x="0" y="38373"/>
                  </a:lnTo>
                  <a:cubicBezTo>
                    <a:pt x="2481" y="38795"/>
                    <a:pt x="4983" y="39004"/>
                    <a:pt x="7479" y="39004"/>
                  </a:cubicBezTo>
                  <a:cubicBezTo>
                    <a:pt x="18546" y="39004"/>
                    <a:pt x="29478" y="34879"/>
                    <a:pt x="37820" y="26821"/>
                  </a:cubicBezTo>
                  <a:cubicBezTo>
                    <a:pt x="46532" y="18405"/>
                    <a:pt x="50612" y="7535"/>
                    <a:pt x="48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10800000">
              <a:off x="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27;p3"/>
            <p:cNvGrpSpPr/>
            <p:nvPr/>
          </p:nvGrpSpPr>
          <p:grpSpPr>
            <a:xfrm>
              <a:off x="1795905" y="186181"/>
              <a:ext cx="6030168" cy="4556029"/>
              <a:chOff x="1795905" y="186181"/>
              <a:chExt cx="6030168" cy="4556029"/>
            </a:xfrm>
          </p:grpSpPr>
          <p:sp>
            <p:nvSpPr>
              <p:cNvPr id="28" name="Google Shape;28;p3"/>
              <p:cNvSpPr/>
              <p:nvPr/>
            </p:nvSpPr>
            <p:spPr>
              <a:xfrm>
                <a:off x="2827650" y="827400"/>
                <a:ext cx="3488700" cy="348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 rot="5470684">
                <a:off x="7513653" y="180465"/>
                <a:ext cx="209940" cy="225978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 rot="5470737">
                <a:off x="7460032" y="4376313"/>
                <a:ext cx="369367" cy="35519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 rot="9507153">
                <a:off x="1827046" y="1574774"/>
                <a:ext cx="219888" cy="211463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" name="Google Shape;32;p3"/>
          <p:cNvSpPr txBox="1">
            <a:spLocks noGrp="1"/>
          </p:cNvSpPr>
          <p:nvPr>
            <p:ph type="title" hasCustomPrompt="1"/>
          </p:nvPr>
        </p:nvSpPr>
        <p:spPr>
          <a:xfrm>
            <a:off x="3618150" y="1339025"/>
            <a:ext cx="19077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/>
          </p:nvPr>
        </p:nvSpPr>
        <p:spPr>
          <a:xfrm>
            <a:off x="1408350" y="2166830"/>
            <a:ext cx="63273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3134250" y="3075100"/>
            <a:ext cx="28755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9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/>
          <p:nvPr/>
        </p:nvSpPr>
        <p:spPr>
          <a:xfrm>
            <a:off x="-570751" y="3893277"/>
            <a:ext cx="1560571" cy="1250967"/>
          </a:xfrm>
          <a:custGeom>
            <a:avLst/>
            <a:gdLst/>
            <a:ahLst/>
            <a:cxnLst/>
            <a:rect l="l" t="t" r="r" b="b"/>
            <a:pathLst>
              <a:path w="63047" h="50539" extrusionOk="0">
                <a:moveTo>
                  <a:pt x="12202" y="0"/>
                </a:moveTo>
                <a:cubicBezTo>
                  <a:pt x="9265" y="0"/>
                  <a:pt x="6469" y="237"/>
                  <a:pt x="3876" y="616"/>
                </a:cubicBezTo>
                <a:cubicBezTo>
                  <a:pt x="2569" y="805"/>
                  <a:pt x="1276" y="1048"/>
                  <a:pt x="1" y="1336"/>
                </a:cubicBezTo>
                <a:lnTo>
                  <a:pt x="1" y="50538"/>
                </a:lnTo>
                <a:lnTo>
                  <a:pt x="61918" y="50538"/>
                </a:lnTo>
                <a:cubicBezTo>
                  <a:pt x="63046" y="38393"/>
                  <a:pt x="57947" y="23633"/>
                  <a:pt x="45302" y="12529"/>
                </a:cubicBezTo>
                <a:cubicBezTo>
                  <a:pt x="34285" y="2850"/>
                  <a:pt x="22391" y="0"/>
                  <a:pt x="122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7"/>
          <p:cNvSpPr/>
          <p:nvPr/>
        </p:nvSpPr>
        <p:spPr>
          <a:xfrm>
            <a:off x="3765775" y="0"/>
            <a:ext cx="5378318" cy="5072907"/>
          </a:xfrm>
          <a:custGeom>
            <a:avLst/>
            <a:gdLst/>
            <a:ahLst/>
            <a:cxnLst/>
            <a:rect l="l" t="t" r="r" b="b"/>
            <a:pathLst>
              <a:path w="39212" h="36986" extrusionOk="0">
                <a:moveTo>
                  <a:pt x="6787" y="1"/>
                </a:moveTo>
                <a:cubicBezTo>
                  <a:pt x="6305" y="2741"/>
                  <a:pt x="6839" y="5663"/>
                  <a:pt x="8309" y="8028"/>
                </a:cubicBezTo>
                <a:cubicBezTo>
                  <a:pt x="9017" y="9164"/>
                  <a:pt x="9935" y="10198"/>
                  <a:pt x="10350" y="11474"/>
                </a:cubicBezTo>
                <a:cubicBezTo>
                  <a:pt x="11278" y="14342"/>
                  <a:pt x="9370" y="17353"/>
                  <a:pt x="7196" y="19439"/>
                </a:cubicBezTo>
                <a:cubicBezTo>
                  <a:pt x="5019" y="21525"/>
                  <a:pt x="2385" y="23348"/>
                  <a:pt x="1235" y="26135"/>
                </a:cubicBezTo>
                <a:cubicBezTo>
                  <a:pt x="0" y="29132"/>
                  <a:pt x="933" y="32881"/>
                  <a:pt x="3430" y="34946"/>
                </a:cubicBezTo>
                <a:cubicBezTo>
                  <a:pt x="5159" y="36380"/>
                  <a:pt x="7464" y="36986"/>
                  <a:pt x="9714" y="36986"/>
                </a:cubicBezTo>
                <a:cubicBezTo>
                  <a:pt x="9771" y="36986"/>
                  <a:pt x="9827" y="36985"/>
                  <a:pt x="9884" y="36984"/>
                </a:cubicBezTo>
                <a:cubicBezTo>
                  <a:pt x="12187" y="36950"/>
                  <a:pt x="14439" y="36342"/>
                  <a:pt x="16627" y="35610"/>
                </a:cubicBezTo>
                <a:cubicBezTo>
                  <a:pt x="24844" y="32875"/>
                  <a:pt x="32397" y="28469"/>
                  <a:pt x="39212" y="23086"/>
                </a:cubicBezTo>
                <a:lnTo>
                  <a:pt x="392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7"/>
          <p:cNvSpPr/>
          <p:nvPr/>
        </p:nvSpPr>
        <p:spPr>
          <a:xfrm flipH="1">
            <a:off x="5894924" y="0"/>
            <a:ext cx="3249135" cy="507025"/>
          </a:xfrm>
          <a:custGeom>
            <a:avLst/>
            <a:gdLst/>
            <a:ahLst/>
            <a:cxnLst/>
            <a:rect l="l" t="t" r="r" b="b"/>
            <a:pathLst>
              <a:path w="18507" h="2888" extrusionOk="0">
                <a:moveTo>
                  <a:pt x="1" y="1"/>
                </a:moveTo>
                <a:cubicBezTo>
                  <a:pt x="437" y="831"/>
                  <a:pt x="1083" y="1549"/>
                  <a:pt x="1872" y="2053"/>
                </a:cubicBezTo>
                <a:cubicBezTo>
                  <a:pt x="2736" y="2601"/>
                  <a:pt x="3760" y="2887"/>
                  <a:pt x="4782" y="2887"/>
                </a:cubicBezTo>
                <a:cubicBezTo>
                  <a:pt x="5270" y="2887"/>
                  <a:pt x="5757" y="2822"/>
                  <a:pt x="6227" y="2689"/>
                </a:cubicBezTo>
                <a:cubicBezTo>
                  <a:pt x="7227" y="2403"/>
                  <a:pt x="8146" y="1832"/>
                  <a:pt x="9177" y="1682"/>
                </a:cubicBezTo>
                <a:cubicBezTo>
                  <a:pt x="9376" y="1653"/>
                  <a:pt x="9575" y="1640"/>
                  <a:pt x="9773" y="1640"/>
                </a:cubicBezTo>
                <a:cubicBezTo>
                  <a:pt x="11106" y="1640"/>
                  <a:pt x="12423" y="2218"/>
                  <a:pt x="13773" y="2298"/>
                </a:cubicBezTo>
                <a:cubicBezTo>
                  <a:pt x="13869" y="2304"/>
                  <a:pt x="13964" y="2306"/>
                  <a:pt x="14059" y="2306"/>
                </a:cubicBezTo>
                <a:cubicBezTo>
                  <a:pt x="15793" y="2306"/>
                  <a:pt x="17467" y="1382"/>
                  <a:pt x="185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7"/>
          <p:cNvGrpSpPr/>
          <p:nvPr/>
        </p:nvGrpSpPr>
        <p:grpSpPr>
          <a:xfrm>
            <a:off x="169125" y="184750"/>
            <a:ext cx="8797108" cy="4746297"/>
            <a:chOff x="169125" y="-3414650"/>
            <a:chExt cx="8797108" cy="4746297"/>
          </a:xfrm>
        </p:grpSpPr>
        <p:sp>
          <p:nvSpPr>
            <p:cNvPr id="290" name="Google Shape;290;p27"/>
            <p:cNvSpPr/>
            <p:nvPr/>
          </p:nvSpPr>
          <p:spPr>
            <a:xfrm>
              <a:off x="169125" y="-3414650"/>
              <a:ext cx="326100" cy="440104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8761045" y="1050474"/>
              <a:ext cx="205188" cy="140477"/>
            </a:xfrm>
            <a:custGeom>
              <a:avLst/>
              <a:gdLst/>
              <a:ahLst/>
              <a:cxnLst/>
              <a:rect l="l" t="t" r="r" b="b"/>
              <a:pathLst>
                <a:path w="2784" h="1906" extrusionOk="0">
                  <a:moveTo>
                    <a:pt x="1392" y="1"/>
                  </a:moveTo>
                  <a:lnTo>
                    <a:pt x="0" y="1906"/>
                  </a:lnTo>
                  <a:lnTo>
                    <a:pt x="2784" y="190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8761045" y="1190876"/>
              <a:ext cx="205188" cy="140772"/>
            </a:xfrm>
            <a:custGeom>
              <a:avLst/>
              <a:gdLst/>
              <a:ahLst/>
              <a:cxnLst/>
              <a:rect l="l" t="t" r="r" b="b"/>
              <a:pathLst>
                <a:path w="2784" h="1910" extrusionOk="0">
                  <a:moveTo>
                    <a:pt x="1392" y="1"/>
                  </a:moveTo>
                  <a:lnTo>
                    <a:pt x="0" y="1909"/>
                  </a:lnTo>
                  <a:lnTo>
                    <a:pt x="2784" y="19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7"/>
          <p:cNvSpPr txBox="1">
            <a:spLocks noGrp="1"/>
          </p:cNvSpPr>
          <p:nvPr>
            <p:ph type="title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title" idx="2"/>
          </p:nvPr>
        </p:nvSpPr>
        <p:spPr>
          <a:xfrm>
            <a:off x="3062850" y="2946038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5" name="Google Shape;295;p27"/>
          <p:cNvSpPr txBox="1">
            <a:spLocks noGrp="1"/>
          </p:cNvSpPr>
          <p:nvPr>
            <p:ph type="subTitle" idx="1"/>
          </p:nvPr>
        </p:nvSpPr>
        <p:spPr>
          <a:xfrm>
            <a:off x="3263250" y="3295388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6" name="Google Shape;296;p27"/>
          <p:cNvSpPr txBox="1">
            <a:spLocks noGrp="1"/>
          </p:cNvSpPr>
          <p:nvPr>
            <p:ph type="title" idx="3"/>
          </p:nvPr>
        </p:nvSpPr>
        <p:spPr>
          <a:xfrm>
            <a:off x="409125" y="2946038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7" name="Google Shape;297;p27"/>
          <p:cNvSpPr txBox="1">
            <a:spLocks noGrp="1"/>
          </p:cNvSpPr>
          <p:nvPr>
            <p:ph type="subTitle" idx="4"/>
          </p:nvPr>
        </p:nvSpPr>
        <p:spPr>
          <a:xfrm>
            <a:off x="609525" y="3295388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title" idx="5"/>
          </p:nvPr>
        </p:nvSpPr>
        <p:spPr>
          <a:xfrm>
            <a:off x="5716575" y="2946038"/>
            <a:ext cx="30183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9" name="Google Shape;299;p27"/>
          <p:cNvSpPr txBox="1">
            <a:spLocks noGrp="1"/>
          </p:cNvSpPr>
          <p:nvPr>
            <p:ph type="subTitle" idx="6"/>
          </p:nvPr>
        </p:nvSpPr>
        <p:spPr>
          <a:xfrm>
            <a:off x="5916975" y="3295388"/>
            <a:ext cx="26175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TITLE_AND_BODY_1_2_1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28"/>
          <p:cNvGrpSpPr/>
          <p:nvPr/>
        </p:nvGrpSpPr>
        <p:grpSpPr>
          <a:xfrm>
            <a:off x="-690151" y="-2"/>
            <a:ext cx="10525851" cy="5144462"/>
            <a:chOff x="-690151" y="-2"/>
            <a:chExt cx="10525851" cy="5144462"/>
          </a:xfrm>
        </p:grpSpPr>
        <p:sp>
          <p:nvSpPr>
            <p:cNvPr id="302" name="Google Shape;302;p28"/>
            <p:cNvSpPr/>
            <p:nvPr/>
          </p:nvSpPr>
          <p:spPr>
            <a:xfrm flipH="1">
              <a:off x="-68" y="2960000"/>
              <a:ext cx="3194593" cy="2183549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3" name="Google Shape;303;p28"/>
            <p:cNvGrpSpPr/>
            <p:nvPr/>
          </p:nvGrpSpPr>
          <p:grpSpPr>
            <a:xfrm>
              <a:off x="524811" y="1775715"/>
              <a:ext cx="8441422" cy="1402732"/>
              <a:chOff x="524811" y="-71085"/>
              <a:chExt cx="8441422" cy="1402732"/>
            </a:xfrm>
          </p:grpSpPr>
          <p:sp>
            <p:nvSpPr>
              <p:cNvPr id="304" name="Google Shape;304;p28"/>
              <p:cNvSpPr/>
              <p:nvPr/>
            </p:nvSpPr>
            <p:spPr>
              <a:xfrm>
                <a:off x="524811" y="-71085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8"/>
              <p:cNvSpPr/>
              <p:nvPr/>
            </p:nvSpPr>
            <p:spPr>
              <a:xfrm>
                <a:off x="8761045" y="10504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8"/>
              <p:cNvSpPr/>
              <p:nvPr/>
            </p:nvSpPr>
            <p:spPr>
              <a:xfrm>
                <a:off x="8761045" y="1190876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7" name="Google Shape;307;p28"/>
            <p:cNvSpPr/>
            <p:nvPr/>
          </p:nvSpPr>
          <p:spPr>
            <a:xfrm flipH="1">
              <a:off x="5468749" y="1643750"/>
              <a:ext cx="4366950" cy="3500710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 rot="10800000" flipH="1">
              <a:off x="-690151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28"/>
          <p:cNvSpPr txBox="1">
            <a:spLocks noGrp="1"/>
          </p:cNvSpPr>
          <p:nvPr>
            <p:ph type="title"/>
          </p:nvPr>
        </p:nvSpPr>
        <p:spPr>
          <a:xfrm>
            <a:off x="6234875" y="2305150"/>
            <a:ext cx="21951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0" name="Google Shape;310;p28"/>
          <p:cNvSpPr txBox="1">
            <a:spLocks noGrp="1"/>
          </p:cNvSpPr>
          <p:nvPr>
            <p:ph type="title" idx="2" hasCustomPrompt="1"/>
          </p:nvPr>
        </p:nvSpPr>
        <p:spPr>
          <a:xfrm>
            <a:off x="6522300" y="1491425"/>
            <a:ext cx="19077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28"/>
          <p:cNvSpPr txBox="1">
            <a:spLocks noGrp="1"/>
          </p:cNvSpPr>
          <p:nvPr>
            <p:ph type="subTitle" idx="1"/>
          </p:nvPr>
        </p:nvSpPr>
        <p:spPr>
          <a:xfrm>
            <a:off x="5992475" y="3174450"/>
            <a:ext cx="2437500" cy="9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TITLE_AND_DESCRIPTION_1_1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/>
          <p:nvPr/>
        </p:nvSpPr>
        <p:spPr>
          <a:xfrm rot="10800000">
            <a:off x="2746708" y="-236896"/>
            <a:ext cx="6324992" cy="5617287"/>
          </a:xfrm>
          <a:custGeom>
            <a:avLst/>
            <a:gdLst/>
            <a:ahLst/>
            <a:cxnLst/>
            <a:rect l="l" t="t" r="r" b="b"/>
            <a:pathLst>
              <a:path w="13583" h="12063" extrusionOk="0">
                <a:moveTo>
                  <a:pt x="5144" y="1"/>
                </a:moveTo>
                <a:cubicBezTo>
                  <a:pt x="4965" y="1"/>
                  <a:pt x="4788" y="15"/>
                  <a:pt x="4614" y="42"/>
                </a:cubicBezTo>
                <a:cubicBezTo>
                  <a:pt x="3179" y="267"/>
                  <a:pt x="2097" y="1206"/>
                  <a:pt x="1028" y="2110"/>
                </a:cubicBezTo>
                <a:cubicBezTo>
                  <a:pt x="718" y="2369"/>
                  <a:pt x="358" y="2611"/>
                  <a:pt x="1" y="2856"/>
                </a:cubicBezTo>
                <a:lnTo>
                  <a:pt x="1" y="12063"/>
                </a:lnTo>
                <a:lnTo>
                  <a:pt x="4213" y="12063"/>
                </a:lnTo>
                <a:cubicBezTo>
                  <a:pt x="4399" y="11297"/>
                  <a:pt x="4787" y="10607"/>
                  <a:pt x="5424" y="10147"/>
                </a:cubicBezTo>
                <a:cubicBezTo>
                  <a:pt x="6502" y="9357"/>
                  <a:pt x="7956" y="9436"/>
                  <a:pt x="9289" y="9361"/>
                </a:cubicBezTo>
                <a:cubicBezTo>
                  <a:pt x="10432" y="9296"/>
                  <a:pt x="11633" y="9058"/>
                  <a:pt x="12470" y="8275"/>
                </a:cubicBezTo>
                <a:cubicBezTo>
                  <a:pt x="13307" y="7496"/>
                  <a:pt x="13582" y="6034"/>
                  <a:pt x="12783" y="5217"/>
                </a:cubicBezTo>
                <a:cubicBezTo>
                  <a:pt x="11722" y="4135"/>
                  <a:pt x="9616" y="4775"/>
                  <a:pt x="8636" y="3621"/>
                </a:cubicBezTo>
                <a:cubicBezTo>
                  <a:pt x="8115" y="3013"/>
                  <a:pt x="8122" y="2118"/>
                  <a:pt x="7755" y="1407"/>
                </a:cubicBezTo>
                <a:cubicBezTo>
                  <a:pt x="7277" y="481"/>
                  <a:pt x="6199" y="1"/>
                  <a:pt x="51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"/>
          <p:cNvSpPr/>
          <p:nvPr/>
        </p:nvSpPr>
        <p:spPr>
          <a:xfrm rot="-5400000" flipH="1">
            <a:off x="-440841" y="240434"/>
            <a:ext cx="2978896" cy="2295737"/>
          </a:xfrm>
          <a:custGeom>
            <a:avLst/>
            <a:gdLst/>
            <a:ahLst/>
            <a:cxnLst/>
            <a:rect l="l" t="t" r="r" b="b"/>
            <a:pathLst>
              <a:path w="50612" h="39005" extrusionOk="0">
                <a:moveTo>
                  <a:pt x="0" y="1"/>
                </a:moveTo>
                <a:lnTo>
                  <a:pt x="0" y="38373"/>
                </a:lnTo>
                <a:cubicBezTo>
                  <a:pt x="2481" y="38795"/>
                  <a:pt x="4983" y="39004"/>
                  <a:pt x="7479" y="39004"/>
                </a:cubicBezTo>
                <a:cubicBezTo>
                  <a:pt x="18546" y="39004"/>
                  <a:pt x="29478" y="34879"/>
                  <a:pt x="37820" y="26821"/>
                </a:cubicBezTo>
                <a:cubicBezTo>
                  <a:pt x="46532" y="18405"/>
                  <a:pt x="50612" y="7535"/>
                  <a:pt x="4843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9"/>
          <p:cNvSpPr txBox="1">
            <a:spLocks noGrp="1"/>
          </p:cNvSpPr>
          <p:nvPr>
            <p:ph type="title"/>
          </p:nvPr>
        </p:nvSpPr>
        <p:spPr>
          <a:xfrm>
            <a:off x="4893725" y="2655950"/>
            <a:ext cx="3079500" cy="56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6" name="Google Shape;316;p29"/>
          <p:cNvSpPr txBox="1">
            <a:spLocks noGrp="1"/>
          </p:cNvSpPr>
          <p:nvPr>
            <p:ph type="subTitle" idx="1"/>
          </p:nvPr>
        </p:nvSpPr>
        <p:spPr>
          <a:xfrm>
            <a:off x="5088500" y="3414975"/>
            <a:ext cx="28848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title" idx="2" hasCustomPrompt="1"/>
          </p:nvPr>
        </p:nvSpPr>
        <p:spPr>
          <a:xfrm>
            <a:off x="5740100" y="1047025"/>
            <a:ext cx="2233200" cy="16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8" name="Google Shape;318;p29"/>
          <p:cNvSpPr/>
          <p:nvPr/>
        </p:nvSpPr>
        <p:spPr>
          <a:xfrm rot="10800000" flipH="1">
            <a:off x="3" y="3790806"/>
            <a:ext cx="1755224" cy="1352693"/>
          </a:xfrm>
          <a:custGeom>
            <a:avLst/>
            <a:gdLst/>
            <a:ahLst/>
            <a:cxnLst/>
            <a:rect l="l" t="t" r="r" b="b"/>
            <a:pathLst>
              <a:path w="50612" h="39005" extrusionOk="0">
                <a:moveTo>
                  <a:pt x="0" y="1"/>
                </a:moveTo>
                <a:lnTo>
                  <a:pt x="0" y="38373"/>
                </a:lnTo>
                <a:cubicBezTo>
                  <a:pt x="2481" y="38795"/>
                  <a:pt x="4983" y="39004"/>
                  <a:pt x="7479" y="39004"/>
                </a:cubicBezTo>
                <a:cubicBezTo>
                  <a:pt x="18546" y="39004"/>
                  <a:pt x="29478" y="34879"/>
                  <a:pt x="37820" y="26821"/>
                </a:cubicBezTo>
                <a:cubicBezTo>
                  <a:pt x="46532" y="18405"/>
                  <a:pt x="50612" y="7535"/>
                  <a:pt x="484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9"/>
          <p:cNvSpPr/>
          <p:nvPr/>
        </p:nvSpPr>
        <p:spPr>
          <a:xfrm rot="5470684">
            <a:off x="4064003" y="370490"/>
            <a:ext cx="209940" cy="225978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9"/>
          <p:cNvSpPr/>
          <p:nvPr/>
        </p:nvSpPr>
        <p:spPr>
          <a:xfrm rot="5470737">
            <a:off x="3818032" y="4420676"/>
            <a:ext cx="369367" cy="355190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9"/>
          <p:cNvSpPr/>
          <p:nvPr/>
        </p:nvSpPr>
        <p:spPr>
          <a:xfrm rot="9507153">
            <a:off x="1258996" y="552274"/>
            <a:ext cx="219888" cy="211463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TITLE_AND_BODY_1_2_1_1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0"/>
          <p:cNvGrpSpPr/>
          <p:nvPr/>
        </p:nvGrpSpPr>
        <p:grpSpPr>
          <a:xfrm>
            <a:off x="-690151" y="-2"/>
            <a:ext cx="12033801" cy="5392337"/>
            <a:chOff x="-690151" y="-2"/>
            <a:chExt cx="12033801" cy="5392337"/>
          </a:xfrm>
        </p:grpSpPr>
        <p:sp>
          <p:nvSpPr>
            <p:cNvPr id="324" name="Google Shape;324;p30"/>
            <p:cNvSpPr/>
            <p:nvPr/>
          </p:nvSpPr>
          <p:spPr>
            <a:xfrm flipH="1">
              <a:off x="-68" y="2960000"/>
              <a:ext cx="3194593" cy="2183549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" name="Google Shape;325;p30"/>
            <p:cNvGrpSpPr/>
            <p:nvPr/>
          </p:nvGrpSpPr>
          <p:grpSpPr>
            <a:xfrm>
              <a:off x="524811" y="1775715"/>
              <a:ext cx="8441422" cy="1402732"/>
              <a:chOff x="524811" y="-71085"/>
              <a:chExt cx="8441422" cy="1402732"/>
            </a:xfrm>
          </p:grpSpPr>
          <p:sp>
            <p:nvSpPr>
              <p:cNvPr id="326" name="Google Shape;326;p30"/>
              <p:cNvSpPr/>
              <p:nvPr/>
            </p:nvSpPr>
            <p:spPr>
              <a:xfrm>
                <a:off x="524811" y="-71085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0"/>
              <p:cNvSpPr/>
              <p:nvPr/>
            </p:nvSpPr>
            <p:spPr>
              <a:xfrm>
                <a:off x="8761045" y="10504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0"/>
              <p:cNvSpPr/>
              <p:nvPr/>
            </p:nvSpPr>
            <p:spPr>
              <a:xfrm>
                <a:off x="8761045" y="1190876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329;p30"/>
            <p:cNvSpPr/>
            <p:nvPr/>
          </p:nvSpPr>
          <p:spPr>
            <a:xfrm flipH="1">
              <a:off x="6976699" y="1891625"/>
              <a:ext cx="4366950" cy="3500710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 rot="10800000" flipH="1">
              <a:off x="-690151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30"/>
          <p:cNvSpPr txBox="1">
            <a:spLocks noGrp="1"/>
          </p:cNvSpPr>
          <p:nvPr>
            <p:ph type="title"/>
          </p:nvPr>
        </p:nvSpPr>
        <p:spPr>
          <a:xfrm>
            <a:off x="1408350" y="1390742"/>
            <a:ext cx="63273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2" name="Google Shape;332;p30"/>
          <p:cNvSpPr txBox="1">
            <a:spLocks noGrp="1"/>
          </p:cNvSpPr>
          <p:nvPr>
            <p:ph type="title" idx="2" hasCustomPrompt="1"/>
          </p:nvPr>
        </p:nvSpPr>
        <p:spPr>
          <a:xfrm>
            <a:off x="3618150" y="577025"/>
            <a:ext cx="19077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3" name="Google Shape;333;p30"/>
          <p:cNvSpPr txBox="1">
            <a:spLocks noGrp="1"/>
          </p:cNvSpPr>
          <p:nvPr>
            <p:ph type="subTitle" idx="1"/>
          </p:nvPr>
        </p:nvSpPr>
        <p:spPr>
          <a:xfrm>
            <a:off x="1361850" y="2260046"/>
            <a:ext cx="64203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2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>
            <a:spLocks noGrp="1"/>
          </p:cNvSpPr>
          <p:nvPr>
            <p:ph type="body" idx="1"/>
          </p:nvPr>
        </p:nvSpPr>
        <p:spPr>
          <a:xfrm>
            <a:off x="713850" y="1107450"/>
            <a:ext cx="7913700" cy="34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800"/>
              <a:buFont typeface="Lexend Deca"/>
              <a:buChar char="●"/>
              <a:defRPr sz="125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Arial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Arial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Arial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Arial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Arial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Arial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Arial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E0E0E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368" name="Google Shape;368;p34"/>
          <p:cNvSpPr txBox="1">
            <a:spLocks noGrp="1"/>
          </p:cNvSpPr>
          <p:nvPr>
            <p:ph type="title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69" name="Google Shape;369;p34"/>
          <p:cNvGrpSpPr/>
          <p:nvPr/>
        </p:nvGrpSpPr>
        <p:grpSpPr>
          <a:xfrm>
            <a:off x="-2903425" y="0"/>
            <a:ext cx="12047388" cy="7827050"/>
            <a:chOff x="-2903425" y="0"/>
            <a:chExt cx="12047388" cy="7827050"/>
          </a:xfrm>
        </p:grpSpPr>
        <p:sp>
          <p:nvSpPr>
            <p:cNvPr id="370" name="Google Shape;370;p34"/>
            <p:cNvSpPr/>
            <p:nvPr/>
          </p:nvSpPr>
          <p:spPr>
            <a:xfrm rot="10800000">
              <a:off x="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-25" y="4272475"/>
              <a:ext cx="9143989" cy="860614"/>
            </a:xfrm>
            <a:custGeom>
              <a:avLst/>
              <a:gdLst/>
              <a:ahLst/>
              <a:cxnLst/>
              <a:rect l="l" t="t" r="r" b="b"/>
              <a:pathLst>
                <a:path w="69963" h="11820" extrusionOk="0">
                  <a:moveTo>
                    <a:pt x="1" y="0"/>
                  </a:moveTo>
                  <a:lnTo>
                    <a:pt x="1" y="11820"/>
                  </a:lnTo>
                  <a:lnTo>
                    <a:pt x="69962" y="11820"/>
                  </a:lnTo>
                  <a:lnTo>
                    <a:pt x="69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 rot="3600660">
              <a:off x="-2291381" y="3870094"/>
              <a:ext cx="3344912" cy="3344912"/>
            </a:xfrm>
            <a:prstGeom prst="blockArc">
              <a:avLst>
                <a:gd name="adj1" fmla="val 10800000"/>
                <a:gd name="adj2" fmla="val 1513511"/>
                <a:gd name="adj3" fmla="val 191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34"/>
          <p:cNvSpPr/>
          <p:nvPr/>
        </p:nvSpPr>
        <p:spPr>
          <a:xfrm>
            <a:off x="6056916" y="2983037"/>
            <a:ext cx="3160735" cy="2160406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35"/>
          <p:cNvGrpSpPr/>
          <p:nvPr/>
        </p:nvGrpSpPr>
        <p:grpSpPr>
          <a:xfrm>
            <a:off x="-246502" y="44875"/>
            <a:ext cx="9390546" cy="5143162"/>
            <a:chOff x="-246502" y="44875"/>
            <a:chExt cx="9390546" cy="5143162"/>
          </a:xfrm>
        </p:grpSpPr>
        <p:sp>
          <p:nvSpPr>
            <p:cNvPr id="376" name="Google Shape;376;p35"/>
            <p:cNvSpPr/>
            <p:nvPr/>
          </p:nvSpPr>
          <p:spPr>
            <a:xfrm rot="-5400000" flipH="1">
              <a:off x="77977" y="-279603"/>
              <a:ext cx="5143144" cy="5792100"/>
            </a:xfrm>
            <a:custGeom>
              <a:avLst/>
              <a:gdLst/>
              <a:ahLst/>
              <a:cxnLst/>
              <a:rect l="l" t="t" r="r" b="b"/>
              <a:pathLst>
                <a:path w="39212" h="36986" extrusionOk="0">
                  <a:moveTo>
                    <a:pt x="6787" y="1"/>
                  </a:moveTo>
                  <a:cubicBezTo>
                    <a:pt x="6305" y="2741"/>
                    <a:pt x="6839" y="5663"/>
                    <a:pt x="8309" y="8028"/>
                  </a:cubicBezTo>
                  <a:cubicBezTo>
                    <a:pt x="9017" y="9164"/>
                    <a:pt x="9935" y="10198"/>
                    <a:pt x="10350" y="11474"/>
                  </a:cubicBezTo>
                  <a:cubicBezTo>
                    <a:pt x="11278" y="14342"/>
                    <a:pt x="9370" y="17353"/>
                    <a:pt x="7196" y="19439"/>
                  </a:cubicBezTo>
                  <a:cubicBezTo>
                    <a:pt x="5019" y="21525"/>
                    <a:pt x="2385" y="23348"/>
                    <a:pt x="1235" y="26135"/>
                  </a:cubicBezTo>
                  <a:cubicBezTo>
                    <a:pt x="0" y="29132"/>
                    <a:pt x="933" y="32881"/>
                    <a:pt x="3430" y="34946"/>
                  </a:cubicBezTo>
                  <a:cubicBezTo>
                    <a:pt x="5159" y="36380"/>
                    <a:pt x="7464" y="36986"/>
                    <a:pt x="9714" y="36986"/>
                  </a:cubicBezTo>
                  <a:cubicBezTo>
                    <a:pt x="9771" y="36986"/>
                    <a:pt x="9827" y="36985"/>
                    <a:pt x="9884" y="36984"/>
                  </a:cubicBezTo>
                  <a:cubicBezTo>
                    <a:pt x="12187" y="36950"/>
                    <a:pt x="14439" y="36342"/>
                    <a:pt x="16627" y="35610"/>
                  </a:cubicBezTo>
                  <a:cubicBezTo>
                    <a:pt x="24844" y="32875"/>
                    <a:pt x="32397" y="28469"/>
                    <a:pt x="39212" y="23086"/>
                  </a:cubicBezTo>
                  <a:lnTo>
                    <a:pt x="392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" name="Google Shape;377;p35"/>
            <p:cNvGrpSpPr/>
            <p:nvPr/>
          </p:nvGrpSpPr>
          <p:grpSpPr>
            <a:xfrm rot="-5400000" flipH="1">
              <a:off x="8363971" y="-185970"/>
              <a:ext cx="337407" cy="924597"/>
              <a:chOff x="8514266" y="1265155"/>
              <a:chExt cx="337407" cy="924597"/>
            </a:xfrm>
          </p:grpSpPr>
          <p:sp>
            <p:nvSpPr>
              <p:cNvPr id="378" name="Google Shape;378;p35"/>
              <p:cNvSpPr/>
              <p:nvPr/>
            </p:nvSpPr>
            <p:spPr>
              <a:xfrm>
                <a:off x="8514266" y="1265155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5"/>
              <p:cNvSpPr/>
              <p:nvPr/>
            </p:nvSpPr>
            <p:spPr>
              <a:xfrm>
                <a:off x="8514266" y="1496032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10"/>
                    </a:lnTo>
                    <a:lnTo>
                      <a:pt x="2784" y="1910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5"/>
              <p:cNvSpPr/>
              <p:nvPr/>
            </p:nvSpPr>
            <p:spPr>
              <a:xfrm>
                <a:off x="8514266" y="1727393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5"/>
              <p:cNvSpPr/>
              <p:nvPr/>
            </p:nvSpPr>
            <p:spPr>
              <a:xfrm>
                <a:off x="8514266" y="1958270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" name="Google Shape;382;p35"/>
            <p:cNvSpPr/>
            <p:nvPr/>
          </p:nvSpPr>
          <p:spPr>
            <a:xfrm rot="-5400000" flipH="1">
              <a:off x="-946474" y="3790475"/>
              <a:ext cx="2242956" cy="350011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 rot="10800000">
              <a:off x="5366582" y="3823238"/>
              <a:ext cx="3777462" cy="1364799"/>
            </a:xfrm>
            <a:custGeom>
              <a:avLst/>
              <a:gdLst/>
              <a:ahLst/>
              <a:cxnLst/>
              <a:rect l="l" t="t" r="r" b="b"/>
              <a:pathLst>
                <a:path w="61918" h="22371" extrusionOk="0">
                  <a:moveTo>
                    <a:pt x="1" y="0"/>
                  </a:moveTo>
                  <a:lnTo>
                    <a:pt x="1" y="19582"/>
                  </a:lnTo>
                  <a:cubicBezTo>
                    <a:pt x="2348" y="19298"/>
                    <a:pt x="4561" y="19170"/>
                    <a:pt x="6829" y="19170"/>
                  </a:cubicBezTo>
                  <a:cubicBezTo>
                    <a:pt x="14097" y="19170"/>
                    <a:pt x="21932" y="20484"/>
                    <a:pt x="36559" y="22179"/>
                  </a:cubicBezTo>
                  <a:cubicBezTo>
                    <a:pt x="37673" y="22308"/>
                    <a:pt x="38754" y="22370"/>
                    <a:pt x="39802" y="22370"/>
                  </a:cubicBezTo>
                  <a:cubicBezTo>
                    <a:pt x="52890" y="22370"/>
                    <a:pt x="60749" y="12589"/>
                    <a:pt x="61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5"/>
          <p:cNvSpPr txBox="1">
            <a:spLocks noGrp="1"/>
          </p:cNvSpPr>
          <p:nvPr>
            <p:ph type="title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5"/>
          <p:cNvSpPr txBox="1">
            <a:spLocks noGrp="1"/>
          </p:cNvSpPr>
          <p:nvPr>
            <p:ph type="subTitle" idx="1"/>
          </p:nvPr>
        </p:nvSpPr>
        <p:spPr>
          <a:xfrm>
            <a:off x="2193150" y="1083200"/>
            <a:ext cx="4757700" cy="12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/>
          <p:nvPr/>
        </p:nvSpPr>
        <p:spPr>
          <a:xfrm rot="10800000">
            <a:off x="7353624" y="-2"/>
            <a:ext cx="2290182" cy="1835829"/>
          </a:xfrm>
          <a:custGeom>
            <a:avLst/>
            <a:gdLst/>
            <a:ahLst/>
            <a:cxnLst/>
            <a:rect l="l" t="t" r="r" b="b"/>
            <a:pathLst>
              <a:path w="63047" h="50539" extrusionOk="0">
                <a:moveTo>
                  <a:pt x="12202" y="0"/>
                </a:moveTo>
                <a:cubicBezTo>
                  <a:pt x="9265" y="0"/>
                  <a:pt x="6469" y="237"/>
                  <a:pt x="3876" y="616"/>
                </a:cubicBezTo>
                <a:cubicBezTo>
                  <a:pt x="2569" y="805"/>
                  <a:pt x="1276" y="1048"/>
                  <a:pt x="1" y="1336"/>
                </a:cubicBezTo>
                <a:lnTo>
                  <a:pt x="1" y="50538"/>
                </a:lnTo>
                <a:lnTo>
                  <a:pt x="61918" y="50538"/>
                </a:lnTo>
                <a:cubicBezTo>
                  <a:pt x="63046" y="38393"/>
                  <a:pt x="57947" y="23633"/>
                  <a:pt x="45302" y="12529"/>
                </a:cubicBezTo>
                <a:cubicBezTo>
                  <a:pt x="34285" y="2850"/>
                  <a:pt x="22391" y="0"/>
                  <a:pt x="12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6"/>
          <p:cNvSpPr/>
          <p:nvPr/>
        </p:nvSpPr>
        <p:spPr>
          <a:xfrm flipH="1">
            <a:off x="5821300" y="2791197"/>
            <a:ext cx="6063998" cy="2423161"/>
          </a:xfrm>
          <a:custGeom>
            <a:avLst/>
            <a:gdLst/>
            <a:ahLst/>
            <a:cxnLst/>
            <a:rect l="l" t="t" r="r" b="b"/>
            <a:pathLst>
              <a:path w="38804" h="15506" extrusionOk="0">
                <a:moveTo>
                  <a:pt x="18372" y="1"/>
                </a:moveTo>
                <a:cubicBezTo>
                  <a:pt x="15851" y="1"/>
                  <a:pt x="13315" y="1007"/>
                  <a:pt x="11592" y="2856"/>
                </a:cubicBezTo>
                <a:cubicBezTo>
                  <a:pt x="10378" y="4162"/>
                  <a:pt x="9486" y="5874"/>
                  <a:pt x="7880" y="6653"/>
                </a:cubicBezTo>
                <a:cubicBezTo>
                  <a:pt x="6924" y="7115"/>
                  <a:pt x="5829" y="7184"/>
                  <a:pt x="4811" y="7500"/>
                </a:cubicBezTo>
                <a:cubicBezTo>
                  <a:pt x="3205" y="8000"/>
                  <a:pt x="1810" y="9143"/>
                  <a:pt x="1008" y="10620"/>
                </a:cubicBezTo>
                <a:cubicBezTo>
                  <a:pt x="204" y="12096"/>
                  <a:pt x="0" y="13889"/>
                  <a:pt x="457" y="15505"/>
                </a:cubicBezTo>
                <a:lnTo>
                  <a:pt x="37742" y="15244"/>
                </a:lnTo>
                <a:cubicBezTo>
                  <a:pt x="37753" y="15310"/>
                  <a:pt x="37792" y="15337"/>
                  <a:pt x="37844" y="15337"/>
                </a:cubicBezTo>
                <a:cubicBezTo>
                  <a:pt x="37956" y="15337"/>
                  <a:pt x="38124" y="15208"/>
                  <a:pt x="38171" y="15070"/>
                </a:cubicBezTo>
                <a:cubicBezTo>
                  <a:pt x="38804" y="13270"/>
                  <a:pt x="38259" y="11229"/>
                  <a:pt x="37238" y="9619"/>
                </a:cubicBezTo>
                <a:cubicBezTo>
                  <a:pt x="36589" y="8595"/>
                  <a:pt x="35707" y="7663"/>
                  <a:pt x="34575" y="7228"/>
                </a:cubicBezTo>
                <a:cubicBezTo>
                  <a:pt x="33829" y="6942"/>
                  <a:pt x="33017" y="6887"/>
                  <a:pt x="32227" y="6744"/>
                </a:cubicBezTo>
                <a:cubicBezTo>
                  <a:pt x="31046" y="6534"/>
                  <a:pt x="29900" y="6125"/>
                  <a:pt x="28852" y="5540"/>
                </a:cubicBezTo>
                <a:cubicBezTo>
                  <a:pt x="26453" y="4203"/>
                  <a:pt x="24613" y="1978"/>
                  <a:pt x="22125" y="815"/>
                </a:cubicBezTo>
                <a:cubicBezTo>
                  <a:pt x="20952" y="265"/>
                  <a:pt x="19664" y="1"/>
                  <a:pt x="183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 flipH="1">
            <a:off x="0" y="3871925"/>
            <a:ext cx="1860350" cy="1271575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271119" y="212480"/>
            <a:ext cx="595618" cy="572703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6"/>
          <p:cNvSpPr txBox="1">
            <a:spLocks noGrp="1"/>
          </p:cNvSpPr>
          <p:nvPr>
            <p:ph type="title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_AND_BODY_1_3_1_1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37"/>
          <p:cNvGrpSpPr/>
          <p:nvPr/>
        </p:nvGrpSpPr>
        <p:grpSpPr>
          <a:xfrm>
            <a:off x="-152410" y="0"/>
            <a:ext cx="9338910" cy="5221448"/>
            <a:chOff x="-152410" y="0"/>
            <a:chExt cx="9338910" cy="5221448"/>
          </a:xfrm>
        </p:grpSpPr>
        <p:sp>
          <p:nvSpPr>
            <p:cNvPr id="394" name="Google Shape;394;p37"/>
            <p:cNvSpPr/>
            <p:nvPr/>
          </p:nvSpPr>
          <p:spPr>
            <a:xfrm rot="10800000" flipH="1">
              <a:off x="-152410" y="3991667"/>
              <a:ext cx="1579980" cy="1217639"/>
            </a:xfrm>
            <a:custGeom>
              <a:avLst/>
              <a:gdLst/>
              <a:ahLst/>
              <a:cxnLst/>
              <a:rect l="l" t="t" r="r" b="b"/>
              <a:pathLst>
                <a:path w="50612" h="39005" extrusionOk="0">
                  <a:moveTo>
                    <a:pt x="0" y="1"/>
                  </a:moveTo>
                  <a:lnTo>
                    <a:pt x="0" y="38373"/>
                  </a:lnTo>
                  <a:cubicBezTo>
                    <a:pt x="2481" y="38795"/>
                    <a:pt x="4983" y="39004"/>
                    <a:pt x="7479" y="39004"/>
                  </a:cubicBezTo>
                  <a:cubicBezTo>
                    <a:pt x="18546" y="39004"/>
                    <a:pt x="29478" y="34879"/>
                    <a:pt x="37820" y="26821"/>
                  </a:cubicBezTo>
                  <a:cubicBezTo>
                    <a:pt x="46532" y="18405"/>
                    <a:pt x="50612" y="7535"/>
                    <a:pt x="48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37"/>
            <p:cNvGrpSpPr/>
            <p:nvPr/>
          </p:nvGrpSpPr>
          <p:grpSpPr>
            <a:xfrm>
              <a:off x="5389067" y="959790"/>
              <a:ext cx="3797433" cy="4261658"/>
              <a:chOff x="5389067" y="959790"/>
              <a:chExt cx="3797433" cy="4261658"/>
            </a:xfrm>
          </p:grpSpPr>
          <p:sp>
            <p:nvSpPr>
              <p:cNvPr id="396" name="Google Shape;396;p37"/>
              <p:cNvSpPr/>
              <p:nvPr/>
            </p:nvSpPr>
            <p:spPr>
              <a:xfrm flipH="1">
                <a:off x="5389067" y="1848905"/>
                <a:ext cx="3797433" cy="3372543"/>
              </a:xfrm>
              <a:custGeom>
                <a:avLst/>
                <a:gdLst/>
                <a:ahLst/>
                <a:cxnLst/>
                <a:rect l="l" t="t" r="r" b="b"/>
                <a:pathLst>
                  <a:path w="13583" h="12063" extrusionOk="0">
                    <a:moveTo>
                      <a:pt x="5144" y="1"/>
                    </a:moveTo>
                    <a:cubicBezTo>
                      <a:pt x="4965" y="1"/>
                      <a:pt x="4788" y="15"/>
                      <a:pt x="4614" y="42"/>
                    </a:cubicBezTo>
                    <a:cubicBezTo>
                      <a:pt x="3179" y="267"/>
                      <a:pt x="2097" y="1206"/>
                      <a:pt x="1028" y="2110"/>
                    </a:cubicBezTo>
                    <a:cubicBezTo>
                      <a:pt x="718" y="2369"/>
                      <a:pt x="358" y="2611"/>
                      <a:pt x="1" y="2856"/>
                    </a:cubicBezTo>
                    <a:lnTo>
                      <a:pt x="1" y="12063"/>
                    </a:lnTo>
                    <a:lnTo>
                      <a:pt x="4213" y="12063"/>
                    </a:lnTo>
                    <a:cubicBezTo>
                      <a:pt x="4399" y="11297"/>
                      <a:pt x="4787" y="10607"/>
                      <a:pt x="5424" y="10147"/>
                    </a:cubicBezTo>
                    <a:cubicBezTo>
                      <a:pt x="6502" y="9357"/>
                      <a:pt x="7956" y="9436"/>
                      <a:pt x="9289" y="9361"/>
                    </a:cubicBezTo>
                    <a:cubicBezTo>
                      <a:pt x="10432" y="9296"/>
                      <a:pt x="11633" y="9058"/>
                      <a:pt x="12470" y="8275"/>
                    </a:cubicBezTo>
                    <a:cubicBezTo>
                      <a:pt x="13307" y="7496"/>
                      <a:pt x="13582" y="6034"/>
                      <a:pt x="12783" y="5217"/>
                    </a:cubicBezTo>
                    <a:cubicBezTo>
                      <a:pt x="11722" y="4135"/>
                      <a:pt x="9616" y="4775"/>
                      <a:pt x="8636" y="3621"/>
                    </a:cubicBezTo>
                    <a:cubicBezTo>
                      <a:pt x="8115" y="3013"/>
                      <a:pt x="8122" y="2118"/>
                      <a:pt x="7755" y="1407"/>
                    </a:cubicBezTo>
                    <a:cubicBezTo>
                      <a:pt x="7277" y="481"/>
                      <a:pt x="6199" y="1"/>
                      <a:pt x="51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7"/>
              <p:cNvSpPr/>
              <p:nvPr/>
            </p:nvSpPr>
            <p:spPr>
              <a:xfrm>
                <a:off x="8591236" y="959790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37"/>
            <p:cNvSpPr/>
            <p:nvPr/>
          </p:nvSpPr>
          <p:spPr>
            <a:xfrm>
              <a:off x="4655007" y="0"/>
              <a:ext cx="4130762" cy="644602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37"/>
          <p:cNvSpPr txBox="1">
            <a:spLocks noGrp="1"/>
          </p:cNvSpPr>
          <p:nvPr>
            <p:ph type="subTitle" idx="1"/>
          </p:nvPr>
        </p:nvSpPr>
        <p:spPr>
          <a:xfrm>
            <a:off x="1177500" y="2148875"/>
            <a:ext cx="2648100" cy="4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0" name="Google Shape;400;p37"/>
          <p:cNvSpPr txBox="1">
            <a:spLocks noGrp="1"/>
          </p:cNvSpPr>
          <p:nvPr>
            <p:ph type="body" idx="2"/>
          </p:nvPr>
        </p:nvSpPr>
        <p:spPr>
          <a:xfrm>
            <a:off x="1177498" y="2701950"/>
            <a:ext cx="31608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8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3" name="Google Shape;403;p38"/>
          <p:cNvGrpSpPr/>
          <p:nvPr/>
        </p:nvGrpSpPr>
        <p:grpSpPr>
          <a:xfrm>
            <a:off x="-3860422" y="0"/>
            <a:ext cx="13004386" cy="9553860"/>
            <a:chOff x="-3860422" y="0"/>
            <a:chExt cx="13004386" cy="9553860"/>
          </a:xfrm>
        </p:grpSpPr>
        <p:sp>
          <p:nvSpPr>
            <p:cNvPr id="404" name="Google Shape;404;p38"/>
            <p:cNvSpPr/>
            <p:nvPr/>
          </p:nvSpPr>
          <p:spPr>
            <a:xfrm rot="10800000">
              <a:off x="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-25" y="4272475"/>
              <a:ext cx="9143989" cy="860614"/>
            </a:xfrm>
            <a:custGeom>
              <a:avLst/>
              <a:gdLst/>
              <a:ahLst/>
              <a:cxnLst/>
              <a:rect l="l" t="t" r="r" b="b"/>
              <a:pathLst>
                <a:path w="69963" h="11820" extrusionOk="0">
                  <a:moveTo>
                    <a:pt x="1" y="0"/>
                  </a:moveTo>
                  <a:lnTo>
                    <a:pt x="1" y="11820"/>
                  </a:lnTo>
                  <a:lnTo>
                    <a:pt x="69962" y="11820"/>
                  </a:lnTo>
                  <a:lnTo>
                    <a:pt x="69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 rot="3600617">
              <a:off x="-2990262" y="3929040"/>
              <a:ext cx="4754679" cy="4754939"/>
            </a:xfrm>
            <a:prstGeom prst="blockArc">
              <a:avLst>
                <a:gd name="adj1" fmla="val 10800000"/>
                <a:gd name="adj2" fmla="val 1513511"/>
                <a:gd name="adj3" fmla="val 191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38"/>
          <p:cNvSpPr/>
          <p:nvPr/>
        </p:nvSpPr>
        <p:spPr>
          <a:xfrm>
            <a:off x="6056916" y="2983037"/>
            <a:ext cx="3160735" cy="2160406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8"/>
          <p:cNvSpPr/>
          <p:nvPr/>
        </p:nvSpPr>
        <p:spPr>
          <a:xfrm rot="10800000" flipH="1">
            <a:off x="7197425" y="-44541"/>
            <a:ext cx="1999690" cy="1366816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8"/>
          <p:cNvSpPr txBox="1">
            <a:spLocks noGrp="1"/>
          </p:cNvSpPr>
          <p:nvPr>
            <p:ph type="body" idx="1"/>
          </p:nvPr>
        </p:nvSpPr>
        <p:spPr>
          <a:xfrm>
            <a:off x="4704675" y="1506975"/>
            <a:ext cx="3384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2pPr>
            <a:lvl3pPr marL="1371600" lvl="2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marL="1828800" lvl="3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4pPr>
            <a:lvl5pPr marL="2286000" lvl="4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5pPr>
            <a:lvl6pPr marL="2743200" lvl="5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8_2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9"/>
          <p:cNvSpPr txBox="1">
            <a:spLocks noGrp="1"/>
          </p:cNvSpPr>
          <p:nvPr>
            <p:ph type="body" idx="1"/>
          </p:nvPr>
        </p:nvSpPr>
        <p:spPr>
          <a:xfrm>
            <a:off x="2125950" y="3870950"/>
            <a:ext cx="48921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2pPr>
            <a:lvl3pPr marL="1371600" lvl="2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marL="1828800" lvl="3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4pPr>
            <a:lvl5pPr marL="2286000" lvl="4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5pPr>
            <a:lvl6pPr marL="2743200" lvl="5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grpSp>
        <p:nvGrpSpPr>
          <p:cNvPr id="413" name="Google Shape;413;p39"/>
          <p:cNvGrpSpPr/>
          <p:nvPr/>
        </p:nvGrpSpPr>
        <p:grpSpPr>
          <a:xfrm rot="-5400000" flipH="1">
            <a:off x="8363971" y="-185970"/>
            <a:ext cx="337407" cy="924597"/>
            <a:chOff x="8514266" y="1265155"/>
            <a:chExt cx="337407" cy="924597"/>
          </a:xfrm>
        </p:grpSpPr>
        <p:sp>
          <p:nvSpPr>
            <p:cNvPr id="414" name="Google Shape;414;p39"/>
            <p:cNvSpPr/>
            <p:nvPr/>
          </p:nvSpPr>
          <p:spPr>
            <a:xfrm>
              <a:off x="8514266" y="1265155"/>
              <a:ext cx="337407" cy="230998"/>
            </a:xfrm>
            <a:custGeom>
              <a:avLst/>
              <a:gdLst/>
              <a:ahLst/>
              <a:cxnLst/>
              <a:rect l="l" t="t" r="r" b="b"/>
              <a:pathLst>
                <a:path w="2784" h="1906" extrusionOk="0">
                  <a:moveTo>
                    <a:pt x="1392" y="1"/>
                  </a:moveTo>
                  <a:lnTo>
                    <a:pt x="0" y="1906"/>
                  </a:lnTo>
                  <a:lnTo>
                    <a:pt x="2784" y="190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8514266" y="1496032"/>
              <a:ext cx="337407" cy="231482"/>
            </a:xfrm>
            <a:custGeom>
              <a:avLst/>
              <a:gdLst/>
              <a:ahLst/>
              <a:cxnLst/>
              <a:rect l="l" t="t" r="r" b="b"/>
              <a:pathLst>
                <a:path w="2784" h="1910" extrusionOk="0">
                  <a:moveTo>
                    <a:pt x="1392" y="1"/>
                  </a:moveTo>
                  <a:lnTo>
                    <a:pt x="0" y="1910"/>
                  </a:lnTo>
                  <a:lnTo>
                    <a:pt x="2784" y="1910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8514266" y="1727393"/>
              <a:ext cx="337407" cy="230998"/>
            </a:xfrm>
            <a:custGeom>
              <a:avLst/>
              <a:gdLst/>
              <a:ahLst/>
              <a:cxnLst/>
              <a:rect l="l" t="t" r="r" b="b"/>
              <a:pathLst>
                <a:path w="2784" h="1906" extrusionOk="0">
                  <a:moveTo>
                    <a:pt x="1392" y="1"/>
                  </a:moveTo>
                  <a:lnTo>
                    <a:pt x="0" y="1906"/>
                  </a:lnTo>
                  <a:lnTo>
                    <a:pt x="2784" y="190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8514266" y="1958270"/>
              <a:ext cx="337407" cy="231482"/>
            </a:xfrm>
            <a:custGeom>
              <a:avLst/>
              <a:gdLst/>
              <a:ahLst/>
              <a:cxnLst/>
              <a:rect l="l" t="t" r="r" b="b"/>
              <a:pathLst>
                <a:path w="2784" h="1910" extrusionOk="0">
                  <a:moveTo>
                    <a:pt x="1392" y="1"/>
                  </a:moveTo>
                  <a:lnTo>
                    <a:pt x="0" y="1909"/>
                  </a:lnTo>
                  <a:lnTo>
                    <a:pt x="2784" y="19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39"/>
          <p:cNvSpPr/>
          <p:nvPr/>
        </p:nvSpPr>
        <p:spPr>
          <a:xfrm rot="-5400000" flipH="1">
            <a:off x="-946474" y="3790475"/>
            <a:ext cx="2242956" cy="350011"/>
          </a:xfrm>
          <a:custGeom>
            <a:avLst/>
            <a:gdLst/>
            <a:ahLst/>
            <a:cxnLst/>
            <a:rect l="l" t="t" r="r" b="b"/>
            <a:pathLst>
              <a:path w="18507" h="2888" extrusionOk="0">
                <a:moveTo>
                  <a:pt x="1" y="1"/>
                </a:moveTo>
                <a:cubicBezTo>
                  <a:pt x="437" y="831"/>
                  <a:pt x="1083" y="1549"/>
                  <a:pt x="1872" y="2053"/>
                </a:cubicBezTo>
                <a:cubicBezTo>
                  <a:pt x="2736" y="2601"/>
                  <a:pt x="3760" y="2887"/>
                  <a:pt x="4782" y="2887"/>
                </a:cubicBezTo>
                <a:cubicBezTo>
                  <a:pt x="5270" y="2887"/>
                  <a:pt x="5757" y="2822"/>
                  <a:pt x="6227" y="2689"/>
                </a:cubicBezTo>
                <a:cubicBezTo>
                  <a:pt x="7227" y="2403"/>
                  <a:pt x="8146" y="1832"/>
                  <a:pt x="9177" y="1682"/>
                </a:cubicBezTo>
                <a:cubicBezTo>
                  <a:pt x="9376" y="1653"/>
                  <a:pt x="9575" y="1640"/>
                  <a:pt x="9773" y="1640"/>
                </a:cubicBezTo>
                <a:cubicBezTo>
                  <a:pt x="11106" y="1640"/>
                  <a:pt x="12423" y="2218"/>
                  <a:pt x="13773" y="2298"/>
                </a:cubicBezTo>
                <a:cubicBezTo>
                  <a:pt x="13869" y="2304"/>
                  <a:pt x="13964" y="2306"/>
                  <a:pt x="14059" y="2306"/>
                </a:cubicBezTo>
                <a:cubicBezTo>
                  <a:pt x="15793" y="2306"/>
                  <a:pt x="17467" y="1382"/>
                  <a:pt x="18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9"/>
          <p:cNvSpPr/>
          <p:nvPr/>
        </p:nvSpPr>
        <p:spPr>
          <a:xfrm rot="5400000" flipH="1">
            <a:off x="6944307" y="3026813"/>
            <a:ext cx="3777462" cy="1364799"/>
          </a:xfrm>
          <a:custGeom>
            <a:avLst/>
            <a:gdLst/>
            <a:ahLst/>
            <a:cxnLst/>
            <a:rect l="l" t="t" r="r" b="b"/>
            <a:pathLst>
              <a:path w="61918" h="22371" extrusionOk="0">
                <a:moveTo>
                  <a:pt x="1" y="0"/>
                </a:moveTo>
                <a:lnTo>
                  <a:pt x="1" y="19582"/>
                </a:lnTo>
                <a:cubicBezTo>
                  <a:pt x="2348" y="19298"/>
                  <a:pt x="4561" y="19170"/>
                  <a:pt x="6829" y="19170"/>
                </a:cubicBezTo>
                <a:cubicBezTo>
                  <a:pt x="14097" y="19170"/>
                  <a:pt x="21932" y="20484"/>
                  <a:pt x="36559" y="22179"/>
                </a:cubicBezTo>
                <a:cubicBezTo>
                  <a:pt x="37673" y="22308"/>
                  <a:pt x="38754" y="22370"/>
                  <a:pt x="39802" y="22370"/>
                </a:cubicBezTo>
                <a:cubicBezTo>
                  <a:pt x="52890" y="22370"/>
                  <a:pt x="60749" y="12589"/>
                  <a:pt x="619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9"/>
          <p:cNvSpPr/>
          <p:nvPr/>
        </p:nvSpPr>
        <p:spPr>
          <a:xfrm rot="7199737">
            <a:off x="-1851981" y="-1577874"/>
            <a:ext cx="3112012" cy="3112162"/>
          </a:xfrm>
          <a:prstGeom prst="blockArc">
            <a:avLst>
              <a:gd name="adj1" fmla="val 10800000"/>
              <a:gd name="adj2" fmla="val 1513511"/>
              <a:gd name="adj3" fmla="val 191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-1" y="0"/>
            <a:ext cx="9144046" cy="5188037"/>
            <a:chOff x="-1" y="0"/>
            <a:chExt cx="9144046" cy="5188037"/>
          </a:xfrm>
        </p:grpSpPr>
        <p:sp>
          <p:nvSpPr>
            <p:cNvPr id="37" name="Google Shape;37;p4"/>
            <p:cNvSpPr/>
            <p:nvPr/>
          </p:nvSpPr>
          <p:spPr>
            <a:xfrm>
              <a:off x="4000900" y="0"/>
              <a:ext cx="5143144" cy="4851176"/>
            </a:xfrm>
            <a:custGeom>
              <a:avLst/>
              <a:gdLst/>
              <a:ahLst/>
              <a:cxnLst/>
              <a:rect l="l" t="t" r="r" b="b"/>
              <a:pathLst>
                <a:path w="39212" h="36986" extrusionOk="0">
                  <a:moveTo>
                    <a:pt x="6787" y="1"/>
                  </a:moveTo>
                  <a:cubicBezTo>
                    <a:pt x="6305" y="2741"/>
                    <a:pt x="6839" y="5663"/>
                    <a:pt x="8309" y="8028"/>
                  </a:cubicBezTo>
                  <a:cubicBezTo>
                    <a:pt x="9017" y="9164"/>
                    <a:pt x="9935" y="10198"/>
                    <a:pt x="10350" y="11474"/>
                  </a:cubicBezTo>
                  <a:cubicBezTo>
                    <a:pt x="11278" y="14342"/>
                    <a:pt x="9370" y="17353"/>
                    <a:pt x="7196" y="19439"/>
                  </a:cubicBezTo>
                  <a:cubicBezTo>
                    <a:pt x="5019" y="21525"/>
                    <a:pt x="2385" y="23348"/>
                    <a:pt x="1235" y="26135"/>
                  </a:cubicBezTo>
                  <a:cubicBezTo>
                    <a:pt x="0" y="29132"/>
                    <a:pt x="933" y="32881"/>
                    <a:pt x="3430" y="34946"/>
                  </a:cubicBezTo>
                  <a:cubicBezTo>
                    <a:pt x="5159" y="36380"/>
                    <a:pt x="7464" y="36986"/>
                    <a:pt x="9714" y="36986"/>
                  </a:cubicBezTo>
                  <a:cubicBezTo>
                    <a:pt x="9771" y="36986"/>
                    <a:pt x="9827" y="36985"/>
                    <a:pt x="9884" y="36984"/>
                  </a:cubicBezTo>
                  <a:cubicBezTo>
                    <a:pt x="12187" y="36950"/>
                    <a:pt x="14439" y="36342"/>
                    <a:pt x="16627" y="35610"/>
                  </a:cubicBezTo>
                  <a:cubicBezTo>
                    <a:pt x="24844" y="32875"/>
                    <a:pt x="32397" y="28469"/>
                    <a:pt x="39212" y="23086"/>
                  </a:cubicBezTo>
                  <a:lnTo>
                    <a:pt x="392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" name="Google Shape;38;p4"/>
            <p:cNvGrpSpPr/>
            <p:nvPr/>
          </p:nvGrpSpPr>
          <p:grpSpPr>
            <a:xfrm>
              <a:off x="7961666" y="3864230"/>
              <a:ext cx="337407" cy="924597"/>
              <a:chOff x="8514266" y="1265155"/>
              <a:chExt cx="337407" cy="924597"/>
            </a:xfrm>
          </p:grpSpPr>
          <p:sp>
            <p:nvSpPr>
              <p:cNvPr id="39" name="Google Shape;39;p4"/>
              <p:cNvSpPr/>
              <p:nvPr/>
            </p:nvSpPr>
            <p:spPr>
              <a:xfrm>
                <a:off x="8514266" y="1265155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8514266" y="1496032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10"/>
                    </a:lnTo>
                    <a:lnTo>
                      <a:pt x="2784" y="1910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>
                <a:off x="8514266" y="1727393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8514266" y="1958270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" name="Google Shape;43;p4"/>
            <p:cNvSpPr/>
            <p:nvPr/>
          </p:nvSpPr>
          <p:spPr>
            <a:xfrm>
              <a:off x="6542786" y="0"/>
              <a:ext cx="2242956" cy="350011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rot="10800000" flipH="1">
              <a:off x="-1" y="3823238"/>
              <a:ext cx="3777462" cy="1364799"/>
            </a:xfrm>
            <a:custGeom>
              <a:avLst/>
              <a:gdLst/>
              <a:ahLst/>
              <a:cxnLst/>
              <a:rect l="l" t="t" r="r" b="b"/>
              <a:pathLst>
                <a:path w="61918" h="22371" extrusionOk="0">
                  <a:moveTo>
                    <a:pt x="1" y="0"/>
                  </a:moveTo>
                  <a:lnTo>
                    <a:pt x="1" y="19582"/>
                  </a:lnTo>
                  <a:cubicBezTo>
                    <a:pt x="2348" y="19298"/>
                    <a:pt x="4561" y="19170"/>
                    <a:pt x="6829" y="19170"/>
                  </a:cubicBezTo>
                  <a:cubicBezTo>
                    <a:pt x="14097" y="19170"/>
                    <a:pt x="21932" y="20484"/>
                    <a:pt x="36559" y="22179"/>
                  </a:cubicBezTo>
                  <a:cubicBezTo>
                    <a:pt x="37673" y="22308"/>
                    <a:pt x="38754" y="22370"/>
                    <a:pt x="39802" y="22370"/>
                  </a:cubicBezTo>
                  <a:cubicBezTo>
                    <a:pt x="52890" y="22370"/>
                    <a:pt x="60749" y="12589"/>
                    <a:pt x="61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ubTitle" idx="1"/>
          </p:nvPr>
        </p:nvSpPr>
        <p:spPr>
          <a:xfrm>
            <a:off x="5361600" y="1605900"/>
            <a:ext cx="3068400" cy="19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_AND_BODY_1_1_2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40"/>
          <p:cNvGrpSpPr/>
          <p:nvPr/>
        </p:nvGrpSpPr>
        <p:grpSpPr>
          <a:xfrm>
            <a:off x="-2984950" y="-52225"/>
            <a:ext cx="12150200" cy="5266583"/>
            <a:chOff x="-2984950" y="-52225"/>
            <a:chExt cx="12150200" cy="5266583"/>
          </a:xfrm>
        </p:grpSpPr>
        <p:sp>
          <p:nvSpPr>
            <p:cNvPr id="423" name="Google Shape;423;p40"/>
            <p:cNvSpPr/>
            <p:nvPr/>
          </p:nvSpPr>
          <p:spPr>
            <a:xfrm rot="10800000" flipH="1">
              <a:off x="-743459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-2984950" y="2791197"/>
              <a:ext cx="6063998" cy="2423161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 rot="10800000" flipH="1">
              <a:off x="2427460" y="-52225"/>
              <a:ext cx="6737787" cy="2297888"/>
            </a:xfrm>
            <a:custGeom>
              <a:avLst/>
              <a:gdLst/>
              <a:ahLst/>
              <a:cxnLst/>
              <a:rect l="l" t="t" r="r" b="b"/>
              <a:pathLst>
                <a:path w="33456" h="11410" extrusionOk="0">
                  <a:moveTo>
                    <a:pt x="22424" y="1"/>
                  </a:moveTo>
                  <a:cubicBezTo>
                    <a:pt x="16324" y="1"/>
                    <a:pt x="10216" y="1853"/>
                    <a:pt x="5291" y="5466"/>
                  </a:cubicBezTo>
                  <a:cubicBezTo>
                    <a:pt x="3145" y="7038"/>
                    <a:pt x="1158" y="9055"/>
                    <a:pt x="1" y="11410"/>
                  </a:cubicBezTo>
                  <a:lnTo>
                    <a:pt x="10841" y="11410"/>
                  </a:lnTo>
                  <a:cubicBezTo>
                    <a:pt x="13276" y="8184"/>
                    <a:pt x="17056" y="5854"/>
                    <a:pt x="20972" y="5009"/>
                  </a:cubicBezTo>
                  <a:cubicBezTo>
                    <a:pt x="22163" y="4754"/>
                    <a:pt x="23375" y="4631"/>
                    <a:pt x="24588" y="4631"/>
                  </a:cubicBezTo>
                  <a:cubicBezTo>
                    <a:pt x="27653" y="4631"/>
                    <a:pt x="30721" y="5417"/>
                    <a:pt x="33456" y="6840"/>
                  </a:cubicBezTo>
                  <a:lnTo>
                    <a:pt x="33456" y="2151"/>
                  </a:lnTo>
                  <a:cubicBezTo>
                    <a:pt x="29971" y="710"/>
                    <a:pt x="26199" y="1"/>
                    <a:pt x="224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 rot="10800000" flipH="1">
              <a:off x="7304900" y="0"/>
              <a:ext cx="1860350" cy="1271575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713850" y="2128825"/>
            <a:ext cx="34962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subTitle" idx="1"/>
          </p:nvPr>
        </p:nvSpPr>
        <p:spPr>
          <a:xfrm>
            <a:off x="713850" y="2510350"/>
            <a:ext cx="31968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_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"/>
          <p:cNvSpPr txBox="1">
            <a:spLocks noGrp="1"/>
          </p:cNvSpPr>
          <p:nvPr>
            <p:ph type="title"/>
          </p:nvPr>
        </p:nvSpPr>
        <p:spPr>
          <a:xfrm>
            <a:off x="717225" y="783200"/>
            <a:ext cx="3368700" cy="9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41"/>
          <p:cNvSpPr/>
          <p:nvPr/>
        </p:nvSpPr>
        <p:spPr>
          <a:xfrm rot="10800000">
            <a:off x="0" y="0"/>
            <a:ext cx="1860350" cy="1271575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1"/>
          <p:cNvSpPr/>
          <p:nvPr/>
        </p:nvSpPr>
        <p:spPr>
          <a:xfrm rot="3600617">
            <a:off x="-2907637" y="3443615"/>
            <a:ext cx="4754679" cy="4754939"/>
          </a:xfrm>
          <a:prstGeom prst="blockArc">
            <a:avLst>
              <a:gd name="adj1" fmla="val 10800000"/>
              <a:gd name="adj2" fmla="val 1513511"/>
              <a:gd name="adj3" fmla="val 191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1"/>
          <p:cNvSpPr/>
          <p:nvPr/>
        </p:nvSpPr>
        <p:spPr>
          <a:xfrm>
            <a:off x="6814253" y="3500673"/>
            <a:ext cx="2403386" cy="1642748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_1_1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2"/>
          <p:cNvGrpSpPr/>
          <p:nvPr/>
        </p:nvGrpSpPr>
        <p:grpSpPr>
          <a:xfrm>
            <a:off x="-2" y="107625"/>
            <a:ext cx="9236996" cy="5913562"/>
            <a:chOff x="-2" y="107625"/>
            <a:chExt cx="9236996" cy="5913562"/>
          </a:xfrm>
        </p:grpSpPr>
        <p:grpSp>
          <p:nvGrpSpPr>
            <p:cNvPr id="436" name="Google Shape;436;p42"/>
            <p:cNvGrpSpPr/>
            <p:nvPr/>
          </p:nvGrpSpPr>
          <p:grpSpPr>
            <a:xfrm rot="-5400000" flipH="1">
              <a:off x="8363971" y="-185970"/>
              <a:ext cx="337407" cy="924597"/>
              <a:chOff x="8514266" y="1265155"/>
              <a:chExt cx="337407" cy="924597"/>
            </a:xfrm>
          </p:grpSpPr>
          <p:sp>
            <p:nvSpPr>
              <p:cNvPr id="437" name="Google Shape;437;p42"/>
              <p:cNvSpPr/>
              <p:nvPr/>
            </p:nvSpPr>
            <p:spPr>
              <a:xfrm>
                <a:off x="8514266" y="1265155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2"/>
              <p:cNvSpPr/>
              <p:nvPr/>
            </p:nvSpPr>
            <p:spPr>
              <a:xfrm>
                <a:off x="8514266" y="1496032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10"/>
                    </a:lnTo>
                    <a:lnTo>
                      <a:pt x="2784" y="1910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2"/>
              <p:cNvSpPr/>
              <p:nvPr/>
            </p:nvSpPr>
            <p:spPr>
              <a:xfrm>
                <a:off x="8514266" y="1727393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2"/>
              <p:cNvSpPr/>
              <p:nvPr/>
            </p:nvSpPr>
            <p:spPr>
              <a:xfrm>
                <a:off x="8514266" y="1958270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42"/>
            <p:cNvSpPr/>
            <p:nvPr/>
          </p:nvSpPr>
          <p:spPr>
            <a:xfrm rot="-5400000" flipH="1">
              <a:off x="-946474" y="3790475"/>
              <a:ext cx="2242956" cy="350011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2"/>
            <p:cNvSpPr/>
            <p:nvPr/>
          </p:nvSpPr>
          <p:spPr>
            <a:xfrm rot="10800000">
              <a:off x="5459532" y="4656388"/>
              <a:ext cx="3777462" cy="1364799"/>
            </a:xfrm>
            <a:custGeom>
              <a:avLst/>
              <a:gdLst/>
              <a:ahLst/>
              <a:cxnLst/>
              <a:rect l="l" t="t" r="r" b="b"/>
              <a:pathLst>
                <a:path w="61918" h="22371" extrusionOk="0">
                  <a:moveTo>
                    <a:pt x="1" y="0"/>
                  </a:moveTo>
                  <a:lnTo>
                    <a:pt x="1" y="19582"/>
                  </a:lnTo>
                  <a:cubicBezTo>
                    <a:pt x="2348" y="19298"/>
                    <a:pt x="4561" y="19170"/>
                    <a:pt x="6829" y="19170"/>
                  </a:cubicBezTo>
                  <a:cubicBezTo>
                    <a:pt x="14097" y="19170"/>
                    <a:pt x="21932" y="20484"/>
                    <a:pt x="36559" y="22179"/>
                  </a:cubicBezTo>
                  <a:cubicBezTo>
                    <a:pt x="37673" y="22308"/>
                    <a:pt x="38754" y="22370"/>
                    <a:pt x="39802" y="22370"/>
                  </a:cubicBezTo>
                  <a:cubicBezTo>
                    <a:pt x="52890" y="22370"/>
                    <a:pt x="60749" y="12589"/>
                    <a:pt x="61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42"/>
          <p:cNvSpPr/>
          <p:nvPr/>
        </p:nvSpPr>
        <p:spPr>
          <a:xfrm rot="7199737">
            <a:off x="-1851981" y="-1577874"/>
            <a:ext cx="3112012" cy="3112162"/>
          </a:xfrm>
          <a:prstGeom prst="blockArc">
            <a:avLst>
              <a:gd name="adj1" fmla="val 10800000"/>
              <a:gd name="adj2" fmla="val 1513511"/>
              <a:gd name="adj3" fmla="val 191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2"/>
          <p:cNvSpPr txBox="1">
            <a:spLocks noGrp="1"/>
          </p:cNvSpPr>
          <p:nvPr>
            <p:ph type="title"/>
          </p:nvPr>
        </p:nvSpPr>
        <p:spPr>
          <a:xfrm>
            <a:off x="1573800" y="445025"/>
            <a:ext cx="599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5_1_1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4"/>
          <p:cNvSpPr/>
          <p:nvPr/>
        </p:nvSpPr>
        <p:spPr>
          <a:xfrm rot="5400077" flipH="1">
            <a:off x="4664953" y="-1796929"/>
            <a:ext cx="4349199" cy="4897964"/>
          </a:xfrm>
          <a:custGeom>
            <a:avLst/>
            <a:gdLst/>
            <a:ahLst/>
            <a:cxnLst/>
            <a:rect l="l" t="t" r="r" b="b"/>
            <a:pathLst>
              <a:path w="39212" h="36986" extrusionOk="0">
                <a:moveTo>
                  <a:pt x="6787" y="1"/>
                </a:moveTo>
                <a:cubicBezTo>
                  <a:pt x="6305" y="2741"/>
                  <a:pt x="6839" y="5663"/>
                  <a:pt x="8309" y="8028"/>
                </a:cubicBezTo>
                <a:cubicBezTo>
                  <a:pt x="9017" y="9164"/>
                  <a:pt x="9935" y="10198"/>
                  <a:pt x="10350" y="11474"/>
                </a:cubicBezTo>
                <a:cubicBezTo>
                  <a:pt x="11278" y="14342"/>
                  <a:pt x="9370" y="17353"/>
                  <a:pt x="7196" y="19439"/>
                </a:cubicBezTo>
                <a:cubicBezTo>
                  <a:pt x="5019" y="21525"/>
                  <a:pt x="2385" y="23348"/>
                  <a:pt x="1235" y="26135"/>
                </a:cubicBezTo>
                <a:cubicBezTo>
                  <a:pt x="0" y="29132"/>
                  <a:pt x="933" y="32881"/>
                  <a:pt x="3430" y="34946"/>
                </a:cubicBezTo>
                <a:cubicBezTo>
                  <a:pt x="5159" y="36380"/>
                  <a:pt x="7464" y="36986"/>
                  <a:pt x="9714" y="36986"/>
                </a:cubicBezTo>
                <a:cubicBezTo>
                  <a:pt x="9771" y="36986"/>
                  <a:pt x="9827" y="36985"/>
                  <a:pt x="9884" y="36984"/>
                </a:cubicBezTo>
                <a:cubicBezTo>
                  <a:pt x="12187" y="36950"/>
                  <a:pt x="14439" y="36342"/>
                  <a:pt x="16627" y="35610"/>
                </a:cubicBezTo>
                <a:cubicBezTo>
                  <a:pt x="24844" y="32875"/>
                  <a:pt x="32397" y="28469"/>
                  <a:pt x="39212" y="23086"/>
                </a:cubicBezTo>
                <a:lnTo>
                  <a:pt x="392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44"/>
          <p:cNvGrpSpPr/>
          <p:nvPr/>
        </p:nvGrpSpPr>
        <p:grpSpPr>
          <a:xfrm>
            <a:off x="-1696741" y="-637245"/>
            <a:ext cx="7885750" cy="5574039"/>
            <a:chOff x="681006" y="714113"/>
            <a:chExt cx="7276019" cy="5143051"/>
          </a:xfrm>
        </p:grpSpPr>
        <p:sp>
          <p:nvSpPr>
            <p:cNvPr id="460" name="Google Shape;460;p44"/>
            <p:cNvSpPr/>
            <p:nvPr/>
          </p:nvSpPr>
          <p:spPr>
            <a:xfrm flipH="1">
              <a:off x="681006" y="714113"/>
              <a:ext cx="7260519" cy="2901289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4"/>
            <p:cNvSpPr/>
            <p:nvPr/>
          </p:nvSpPr>
          <p:spPr>
            <a:xfrm rot="10800000" flipH="1">
              <a:off x="696506" y="2955876"/>
              <a:ext cx="7260519" cy="2901289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44"/>
          <p:cNvSpPr txBox="1">
            <a:spLocks noGrp="1"/>
          </p:cNvSpPr>
          <p:nvPr>
            <p:ph type="subTitle" idx="1"/>
          </p:nvPr>
        </p:nvSpPr>
        <p:spPr>
          <a:xfrm>
            <a:off x="944250" y="2579925"/>
            <a:ext cx="42075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44"/>
          <p:cNvSpPr txBox="1">
            <a:spLocks noGrp="1"/>
          </p:cNvSpPr>
          <p:nvPr>
            <p:ph type="title" hasCustomPrompt="1"/>
          </p:nvPr>
        </p:nvSpPr>
        <p:spPr>
          <a:xfrm>
            <a:off x="63750" y="1331279"/>
            <a:ext cx="5968500" cy="13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lack Han Sans"/>
              <a:buNone/>
              <a:defRPr sz="36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464" name="Google Shape;464;p44"/>
          <p:cNvSpPr/>
          <p:nvPr/>
        </p:nvSpPr>
        <p:spPr>
          <a:xfrm rot="-1067948" flipH="1">
            <a:off x="481677" y="688776"/>
            <a:ext cx="416315" cy="349692"/>
          </a:xfrm>
          <a:custGeom>
            <a:avLst/>
            <a:gdLst/>
            <a:ahLst/>
            <a:cxnLst/>
            <a:rect l="l" t="t" r="r" b="b"/>
            <a:pathLst>
              <a:path w="4168" h="3501" extrusionOk="0">
                <a:moveTo>
                  <a:pt x="0" y="0"/>
                </a:moveTo>
                <a:lnTo>
                  <a:pt x="2379" y="3501"/>
                </a:lnTo>
                <a:lnTo>
                  <a:pt x="4168" y="83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4"/>
          <p:cNvSpPr/>
          <p:nvPr/>
        </p:nvSpPr>
        <p:spPr>
          <a:xfrm flipH="1">
            <a:off x="5347342" y="734783"/>
            <a:ext cx="279478" cy="257703"/>
          </a:xfrm>
          <a:custGeom>
            <a:avLst/>
            <a:gdLst/>
            <a:ahLst/>
            <a:cxnLst/>
            <a:rect l="l" t="t" r="r" b="b"/>
            <a:pathLst>
              <a:path w="2798" h="2580" extrusionOk="0">
                <a:moveTo>
                  <a:pt x="1402" y="0"/>
                </a:moveTo>
                <a:lnTo>
                  <a:pt x="1" y="2579"/>
                </a:lnTo>
                <a:lnTo>
                  <a:pt x="2797" y="1722"/>
                </a:lnTo>
                <a:lnTo>
                  <a:pt x="14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4"/>
          <p:cNvSpPr/>
          <p:nvPr/>
        </p:nvSpPr>
        <p:spPr>
          <a:xfrm rot="3049217">
            <a:off x="1888164" y="4430090"/>
            <a:ext cx="378087" cy="363567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_1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"/>
          <p:cNvSpPr/>
          <p:nvPr/>
        </p:nvSpPr>
        <p:spPr>
          <a:xfrm>
            <a:off x="4000900" y="0"/>
            <a:ext cx="5143144" cy="4851176"/>
          </a:xfrm>
          <a:custGeom>
            <a:avLst/>
            <a:gdLst/>
            <a:ahLst/>
            <a:cxnLst/>
            <a:rect l="l" t="t" r="r" b="b"/>
            <a:pathLst>
              <a:path w="39212" h="36986" extrusionOk="0">
                <a:moveTo>
                  <a:pt x="6787" y="1"/>
                </a:moveTo>
                <a:cubicBezTo>
                  <a:pt x="6305" y="2741"/>
                  <a:pt x="6839" y="5663"/>
                  <a:pt x="8309" y="8028"/>
                </a:cubicBezTo>
                <a:cubicBezTo>
                  <a:pt x="9017" y="9164"/>
                  <a:pt x="9935" y="10198"/>
                  <a:pt x="10350" y="11474"/>
                </a:cubicBezTo>
                <a:cubicBezTo>
                  <a:pt x="11278" y="14342"/>
                  <a:pt x="9370" y="17353"/>
                  <a:pt x="7196" y="19439"/>
                </a:cubicBezTo>
                <a:cubicBezTo>
                  <a:pt x="5019" y="21525"/>
                  <a:pt x="2385" y="23348"/>
                  <a:pt x="1235" y="26135"/>
                </a:cubicBezTo>
                <a:cubicBezTo>
                  <a:pt x="0" y="29132"/>
                  <a:pt x="933" y="32881"/>
                  <a:pt x="3430" y="34946"/>
                </a:cubicBezTo>
                <a:cubicBezTo>
                  <a:pt x="5159" y="36380"/>
                  <a:pt x="7464" y="36986"/>
                  <a:pt x="9714" y="36986"/>
                </a:cubicBezTo>
                <a:cubicBezTo>
                  <a:pt x="9771" y="36986"/>
                  <a:pt x="9827" y="36985"/>
                  <a:pt x="9884" y="36984"/>
                </a:cubicBezTo>
                <a:cubicBezTo>
                  <a:pt x="12187" y="36950"/>
                  <a:pt x="14439" y="36342"/>
                  <a:pt x="16627" y="35610"/>
                </a:cubicBezTo>
                <a:cubicBezTo>
                  <a:pt x="24844" y="32875"/>
                  <a:pt x="32397" y="28469"/>
                  <a:pt x="39212" y="23086"/>
                </a:cubicBezTo>
                <a:lnTo>
                  <a:pt x="392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5"/>
          <p:cNvSpPr/>
          <p:nvPr/>
        </p:nvSpPr>
        <p:spPr>
          <a:xfrm>
            <a:off x="3" y="0"/>
            <a:ext cx="2329707" cy="363549"/>
          </a:xfrm>
          <a:custGeom>
            <a:avLst/>
            <a:gdLst/>
            <a:ahLst/>
            <a:cxnLst/>
            <a:rect l="l" t="t" r="r" b="b"/>
            <a:pathLst>
              <a:path w="18507" h="2888" extrusionOk="0">
                <a:moveTo>
                  <a:pt x="1" y="1"/>
                </a:moveTo>
                <a:cubicBezTo>
                  <a:pt x="437" y="831"/>
                  <a:pt x="1083" y="1549"/>
                  <a:pt x="1872" y="2053"/>
                </a:cubicBezTo>
                <a:cubicBezTo>
                  <a:pt x="2736" y="2601"/>
                  <a:pt x="3760" y="2887"/>
                  <a:pt x="4782" y="2887"/>
                </a:cubicBezTo>
                <a:cubicBezTo>
                  <a:pt x="5270" y="2887"/>
                  <a:pt x="5757" y="2822"/>
                  <a:pt x="6227" y="2689"/>
                </a:cubicBezTo>
                <a:cubicBezTo>
                  <a:pt x="7227" y="2403"/>
                  <a:pt x="8146" y="1832"/>
                  <a:pt x="9177" y="1682"/>
                </a:cubicBezTo>
                <a:cubicBezTo>
                  <a:pt x="9376" y="1653"/>
                  <a:pt x="9575" y="1640"/>
                  <a:pt x="9773" y="1640"/>
                </a:cubicBezTo>
                <a:cubicBezTo>
                  <a:pt x="11106" y="1640"/>
                  <a:pt x="12423" y="2218"/>
                  <a:pt x="13773" y="2298"/>
                </a:cubicBezTo>
                <a:cubicBezTo>
                  <a:pt x="13869" y="2304"/>
                  <a:pt x="13964" y="2306"/>
                  <a:pt x="14059" y="2306"/>
                </a:cubicBezTo>
                <a:cubicBezTo>
                  <a:pt x="15793" y="2306"/>
                  <a:pt x="17467" y="1382"/>
                  <a:pt x="185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45"/>
          <p:cNvGrpSpPr/>
          <p:nvPr/>
        </p:nvGrpSpPr>
        <p:grpSpPr>
          <a:xfrm>
            <a:off x="338161" y="230274"/>
            <a:ext cx="8628072" cy="933710"/>
            <a:chOff x="338161" y="-1616526"/>
            <a:chExt cx="8628072" cy="933710"/>
          </a:xfrm>
        </p:grpSpPr>
        <p:sp>
          <p:nvSpPr>
            <p:cNvPr id="471" name="Google Shape;471;p45"/>
            <p:cNvSpPr/>
            <p:nvPr/>
          </p:nvSpPr>
          <p:spPr>
            <a:xfrm>
              <a:off x="338161" y="-104638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5"/>
            <p:cNvSpPr/>
            <p:nvPr/>
          </p:nvSpPr>
          <p:spPr>
            <a:xfrm>
              <a:off x="8761045" y="-1616526"/>
              <a:ext cx="205188" cy="140477"/>
            </a:xfrm>
            <a:custGeom>
              <a:avLst/>
              <a:gdLst/>
              <a:ahLst/>
              <a:cxnLst/>
              <a:rect l="l" t="t" r="r" b="b"/>
              <a:pathLst>
                <a:path w="2784" h="1906" extrusionOk="0">
                  <a:moveTo>
                    <a:pt x="1392" y="1"/>
                  </a:moveTo>
                  <a:lnTo>
                    <a:pt x="0" y="1906"/>
                  </a:lnTo>
                  <a:lnTo>
                    <a:pt x="2784" y="190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5"/>
            <p:cNvSpPr/>
            <p:nvPr/>
          </p:nvSpPr>
          <p:spPr>
            <a:xfrm>
              <a:off x="8761045" y="-1476124"/>
              <a:ext cx="205188" cy="140772"/>
            </a:xfrm>
            <a:custGeom>
              <a:avLst/>
              <a:gdLst/>
              <a:ahLst/>
              <a:cxnLst/>
              <a:rect l="l" t="t" r="r" b="b"/>
              <a:pathLst>
                <a:path w="2784" h="1910" extrusionOk="0">
                  <a:moveTo>
                    <a:pt x="1392" y="1"/>
                  </a:moveTo>
                  <a:lnTo>
                    <a:pt x="0" y="1909"/>
                  </a:lnTo>
                  <a:lnTo>
                    <a:pt x="2784" y="19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45"/>
          <p:cNvSpPr txBox="1">
            <a:spLocks noGrp="1"/>
          </p:cNvSpPr>
          <p:nvPr>
            <p:ph type="title" hasCustomPrompt="1"/>
          </p:nvPr>
        </p:nvSpPr>
        <p:spPr>
          <a:xfrm>
            <a:off x="716250" y="505050"/>
            <a:ext cx="7711500" cy="119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5" name="Google Shape;475;p45"/>
          <p:cNvSpPr txBox="1">
            <a:spLocks noGrp="1"/>
          </p:cNvSpPr>
          <p:nvPr>
            <p:ph type="body" idx="1"/>
          </p:nvPr>
        </p:nvSpPr>
        <p:spPr>
          <a:xfrm>
            <a:off x="2021250" y="1588125"/>
            <a:ext cx="5101500" cy="68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6" name="Google Shape;476;p45"/>
          <p:cNvSpPr/>
          <p:nvPr/>
        </p:nvSpPr>
        <p:spPr>
          <a:xfrm rot="2700000" flipH="1">
            <a:off x="-2127572" y="4645955"/>
            <a:ext cx="6737740" cy="2297872"/>
          </a:xfrm>
          <a:custGeom>
            <a:avLst/>
            <a:gdLst/>
            <a:ahLst/>
            <a:cxnLst/>
            <a:rect l="l" t="t" r="r" b="b"/>
            <a:pathLst>
              <a:path w="33456" h="11410" extrusionOk="0">
                <a:moveTo>
                  <a:pt x="22424" y="1"/>
                </a:moveTo>
                <a:cubicBezTo>
                  <a:pt x="16324" y="1"/>
                  <a:pt x="10216" y="1853"/>
                  <a:pt x="5291" y="5466"/>
                </a:cubicBezTo>
                <a:cubicBezTo>
                  <a:pt x="3145" y="7038"/>
                  <a:pt x="1158" y="9055"/>
                  <a:pt x="1" y="11410"/>
                </a:cubicBezTo>
                <a:lnTo>
                  <a:pt x="10841" y="11410"/>
                </a:lnTo>
                <a:cubicBezTo>
                  <a:pt x="13276" y="8184"/>
                  <a:pt x="17056" y="5854"/>
                  <a:pt x="20972" y="5009"/>
                </a:cubicBezTo>
                <a:cubicBezTo>
                  <a:pt x="22163" y="4754"/>
                  <a:pt x="23375" y="4631"/>
                  <a:pt x="24588" y="4631"/>
                </a:cubicBezTo>
                <a:cubicBezTo>
                  <a:pt x="27653" y="4631"/>
                  <a:pt x="30721" y="5417"/>
                  <a:pt x="33456" y="6840"/>
                </a:cubicBezTo>
                <a:lnTo>
                  <a:pt x="33456" y="2151"/>
                </a:lnTo>
                <a:cubicBezTo>
                  <a:pt x="29971" y="710"/>
                  <a:pt x="26199" y="1"/>
                  <a:pt x="224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5"/>
          <p:cNvSpPr/>
          <p:nvPr/>
        </p:nvSpPr>
        <p:spPr>
          <a:xfrm rot="10800000" flipH="1">
            <a:off x="7778950" y="2520150"/>
            <a:ext cx="2890022" cy="2725961"/>
          </a:xfrm>
          <a:custGeom>
            <a:avLst/>
            <a:gdLst/>
            <a:ahLst/>
            <a:cxnLst/>
            <a:rect l="l" t="t" r="r" b="b"/>
            <a:pathLst>
              <a:path w="39212" h="36986" extrusionOk="0">
                <a:moveTo>
                  <a:pt x="6787" y="1"/>
                </a:moveTo>
                <a:cubicBezTo>
                  <a:pt x="6305" y="2741"/>
                  <a:pt x="6839" y="5663"/>
                  <a:pt x="8309" y="8028"/>
                </a:cubicBezTo>
                <a:cubicBezTo>
                  <a:pt x="9017" y="9164"/>
                  <a:pt x="9935" y="10198"/>
                  <a:pt x="10350" y="11474"/>
                </a:cubicBezTo>
                <a:cubicBezTo>
                  <a:pt x="11278" y="14342"/>
                  <a:pt x="9370" y="17353"/>
                  <a:pt x="7196" y="19439"/>
                </a:cubicBezTo>
                <a:cubicBezTo>
                  <a:pt x="5019" y="21525"/>
                  <a:pt x="2385" y="23348"/>
                  <a:pt x="1235" y="26135"/>
                </a:cubicBezTo>
                <a:cubicBezTo>
                  <a:pt x="0" y="29132"/>
                  <a:pt x="933" y="32881"/>
                  <a:pt x="3430" y="34946"/>
                </a:cubicBezTo>
                <a:cubicBezTo>
                  <a:pt x="5159" y="36380"/>
                  <a:pt x="7464" y="36986"/>
                  <a:pt x="9714" y="36986"/>
                </a:cubicBezTo>
                <a:cubicBezTo>
                  <a:pt x="9771" y="36986"/>
                  <a:pt x="9827" y="36985"/>
                  <a:pt x="9884" y="36984"/>
                </a:cubicBezTo>
                <a:cubicBezTo>
                  <a:pt x="12187" y="36950"/>
                  <a:pt x="14439" y="36342"/>
                  <a:pt x="16627" y="35610"/>
                </a:cubicBezTo>
                <a:cubicBezTo>
                  <a:pt x="24844" y="32875"/>
                  <a:pt x="32397" y="28469"/>
                  <a:pt x="39212" y="23086"/>
                </a:cubicBezTo>
                <a:lnTo>
                  <a:pt x="3921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6"/>
          <p:cNvSpPr txBox="1">
            <a:spLocks noGrp="1"/>
          </p:cNvSpPr>
          <p:nvPr>
            <p:ph type="title" hasCustomPrompt="1"/>
          </p:nvPr>
        </p:nvSpPr>
        <p:spPr>
          <a:xfrm>
            <a:off x="2891100" y="834425"/>
            <a:ext cx="336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480" name="Google Shape;480;p46"/>
          <p:cNvSpPr txBox="1">
            <a:spLocks noGrp="1"/>
          </p:cNvSpPr>
          <p:nvPr>
            <p:ph type="title" idx="2" hasCustomPrompt="1"/>
          </p:nvPr>
        </p:nvSpPr>
        <p:spPr>
          <a:xfrm>
            <a:off x="2891100" y="3269850"/>
            <a:ext cx="336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481" name="Google Shape;481;p46"/>
          <p:cNvSpPr txBox="1">
            <a:spLocks noGrp="1"/>
          </p:cNvSpPr>
          <p:nvPr>
            <p:ph type="title" idx="3" hasCustomPrompt="1"/>
          </p:nvPr>
        </p:nvSpPr>
        <p:spPr>
          <a:xfrm>
            <a:off x="2891100" y="2052150"/>
            <a:ext cx="336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Black Han Sans"/>
              <a:buNone/>
              <a:defRPr sz="48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482" name="Google Shape;482;p46"/>
          <p:cNvSpPr txBox="1">
            <a:spLocks noGrp="1"/>
          </p:cNvSpPr>
          <p:nvPr>
            <p:ph type="subTitle" idx="1"/>
          </p:nvPr>
        </p:nvSpPr>
        <p:spPr>
          <a:xfrm>
            <a:off x="3262650" y="1317837"/>
            <a:ext cx="2618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46"/>
          <p:cNvSpPr txBox="1">
            <a:spLocks noGrp="1"/>
          </p:cNvSpPr>
          <p:nvPr>
            <p:ph type="subTitle" idx="4"/>
          </p:nvPr>
        </p:nvSpPr>
        <p:spPr>
          <a:xfrm>
            <a:off x="3262650" y="3753463"/>
            <a:ext cx="2618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46"/>
          <p:cNvSpPr txBox="1">
            <a:spLocks noGrp="1"/>
          </p:cNvSpPr>
          <p:nvPr>
            <p:ph type="subTitle" idx="5"/>
          </p:nvPr>
        </p:nvSpPr>
        <p:spPr>
          <a:xfrm>
            <a:off x="3262650" y="2533260"/>
            <a:ext cx="2618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46"/>
          <p:cNvSpPr/>
          <p:nvPr/>
        </p:nvSpPr>
        <p:spPr>
          <a:xfrm flipH="1">
            <a:off x="-51616" y="2847751"/>
            <a:ext cx="3463042" cy="2367037"/>
          </a:xfrm>
          <a:custGeom>
            <a:avLst/>
            <a:gdLst/>
            <a:ahLst/>
            <a:cxnLst/>
            <a:rect l="l" t="t" r="r" b="b"/>
            <a:pathLst>
              <a:path w="74414" h="50863" extrusionOk="0">
                <a:moveTo>
                  <a:pt x="74414" y="1"/>
                </a:moveTo>
                <a:cubicBezTo>
                  <a:pt x="60793" y="2474"/>
                  <a:pt x="62458" y="21209"/>
                  <a:pt x="51638" y="31541"/>
                </a:cubicBezTo>
                <a:cubicBezTo>
                  <a:pt x="46844" y="36117"/>
                  <a:pt x="42403" y="37136"/>
                  <a:pt x="37698" y="37136"/>
                </a:cubicBezTo>
                <a:cubicBezTo>
                  <a:pt x="33921" y="37136"/>
                  <a:pt x="29973" y="36479"/>
                  <a:pt x="25538" y="36479"/>
                </a:cubicBezTo>
                <a:cubicBezTo>
                  <a:pt x="21627" y="36479"/>
                  <a:pt x="17336" y="36990"/>
                  <a:pt x="12447" y="38913"/>
                </a:cubicBezTo>
                <a:cubicBezTo>
                  <a:pt x="5725" y="41560"/>
                  <a:pt x="1648" y="45953"/>
                  <a:pt x="0" y="50862"/>
                </a:cubicBezTo>
                <a:lnTo>
                  <a:pt x="74414" y="50862"/>
                </a:lnTo>
                <a:lnTo>
                  <a:pt x="744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6"/>
          <p:cNvSpPr/>
          <p:nvPr/>
        </p:nvSpPr>
        <p:spPr>
          <a:xfrm rot="10800000">
            <a:off x="6158934" y="2837359"/>
            <a:ext cx="2978896" cy="2295737"/>
          </a:xfrm>
          <a:custGeom>
            <a:avLst/>
            <a:gdLst/>
            <a:ahLst/>
            <a:cxnLst/>
            <a:rect l="l" t="t" r="r" b="b"/>
            <a:pathLst>
              <a:path w="50612" h="39005" extrusionOk="0">
                <a:moveTo>
                  <a:pt x="0" y="1"/>
                </a:moveTo>
                <a:lnTo>
                  <a:pt x="0" y="38373"/>
                </a:lnTo>
                <a:cubicBezTo>
                  <a:pt x="2481" y="38795"/>
                  <a:pt x="4983" y="39004"/>
                  <a:pt x="7479" y="39004"/>
                </a:cubicBezTo>
                <a:cubicBezTo>
                  <a:pt x="18546" y="39004"/>
                  <a:pt x="29478" y="34879"/>
                  <a:pt x="37820" y="26821"/>
                </a:cubicBezTo>
                <a:cubicBezTo>
                  <a:pt x="46532" y="18405"/>
                  <a:pt x="50612" y="7535"/>
                  <a:pt x="4843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6"/>
          <p:cNvSpPr/>
          <p:nvPr/>
        </p:nvSpPr>
        <p:spPr>
          <a:xfrm rot="10800000">
            <a:off x="6315181" y="-449020"/>
            <a:ext cx="3864431" cy="3432044"/>
          </a:xfrm>
          <a:custGeom>
            <a:avLst/>
            <a:gdLst/>
            <a:ahLst/>
            <a:cxnLst/>
            <a:rect l="l" t="t" r="r" b="b"/>
            <a:pathLst>
              <a:path w="13583" h="12063" extrusionOk="0">
                <a:moveTo>
                  <a:pt x="5144" y="1"/>
                </a:moveTo>
                <a:cubicBezTo>
                  <a:pt x="4965" y="1"/>
                  <a:pt x="4788" y="15"/>
                  <a:pt x="4614" y="42"/>
                </a:cubicBezTo>
                <a:cubicBezTo>
                  <a:pt x="3179" y="267"/>
                  <a:pt x="2097" y="1206"/>
                  <a:pt x="1028" y="2110"/>
                </a:cubicBezTo>
                <a:cubicBezTo>
                  <a:pt x="718" y="2369"/>
                  <a:pt x="358" y="2611"/>
                  <a:pt x="1" y="2856"/>
                </a:cubicBezTo>
                <a:lnTo>
                  <a:pt x="1" y="12063"/>
                </a:lnTo>
                <a:lnTo>
                  <a:pt x="4213" y="12063"/>
                </a:lnTo>
                <a:cubicBezTo>
                  <a:pt x="4399" y="11297"/>
                  <a:pt x="4787" y="10607"/>
                  <a:pt x="5424" y="10147"/>
                </a:cubicBezTo>
                <a:cubicBezTo>
                  <a:pt x="6502" y="9357"/>
                  <a:pt x="7956" y="9436"/>
                  <a:pt x="9289" y="9361"/>
                </a:cubicBezTo>
                <a:cubicBezTo>
                  <a:pt x="10432" y="9296"/>
                  <a:pt x="11633" y="9058"/>
                  <a:pt x="12470" y="8275"/>
                </a:cubicBezTo>
                <a:cubicBezTo>
                  <a:pt x="13307" y="7496"/>
                  <a:pt x="13582" y="6034"/>
                  <a:pt x="12783" y="5217"/>
                </a:cubicBezTo>
                <a:cubicBezTo>
                  <a:pt x="11722" y="4135"/>
                  <a:pt x="9616" y="4775"/>
                  <a:pt x="8636" y="3621"/>
                </a:cubicBezTo>
                <a:cubicBezTo>
                  <a:pt x="8115" y="3013"/>
                  <a:pt x="8122" y="2118"/>
                  <a:pt x="7755" y="1407"/>
                </a:cubicBezTo>
                <a:cubicBezTo>
                  <a:pt x="7277" y="481"/>
                  <a:pt x="6199" y="1"/>
                  <a:pt x="51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46"/>
          <p:cNvGrpSpPr/>
          <p:nvPr/>
        </p:nvGrpSpPr>
        <p:grpSpPr>
          <a:xfrm>
            <a:off x="524811" y="1775715"/>
            <a:ext cx="8441422" cy="2926732"/>
            <a:chOff x="524811" y="-71085"/>
            <a:chExt cx="8441422" cy="2926732"/>
          </a:xfrm>
        </p:grpSpPr>
        <p:sp>
          <p:nvSpPr>
            <p:cNvPr id="489" name="Google Shape;489;p46"/>
            <p:cNvSpPr/>
            <p:nvPr/>
          </p:nvSpPr>
          <p:spPr>
            <a:xfrm>
              <a:off x="524811" y="-7108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6"/>
            <p:cNvSpPr/>
            <p:nvPr/>
          </p:nvSpPr>
          <p:spPr>
            <a:xfrm>
              <a:off x="8761045" y="2574474"/>
              <a:ext cx="205188" cy="140477"/>
            </a:xfrm>
            <a:custGeom>
              <a:avLst/>
              <a:gdLst/>
              <a:ahLst/>
              <a:cxnLst/>
              <a:rect l="l" t="t" r="r" b="b"/>
              <a:pathLst>
                <a:path w="2784" h="1906" extrusionOk="0">
                  <a:moveTo>
                    <a:pt x="1392" y="1"/>
                  </a:moveTo>
                  <a:lnTo>
                    <a:pt x="0" y="1906"/>
                  </a:lnTo>
                  <a:lnTo>
                    <a:pt x="2784" y="190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6"/>
            <p:cNvSpPr/>
            <p:nvPr/>
          </p:nvSpPr>
          <p:spPr>
            <a:xfrm>
              <a:off x="8761045" y="2714876"/>
              <a:ext cx="205188" cy="140772"/>
            </a:xfrm>
            <a:custGeom>
              <a:avLst/>
              <a:gdLst/>
              <a:ahLst/>
              <a:cxnLst/>
              <a:rect l="l" t="t" r="r" b="b"/>
              <a:pathLst>
                <a:path w="2784" h="1910" extrusionOk="0">
                  <a:moveTo>
                    <a:pt x="1392" y="1"/>
                  </a:moveTo>
                  <a:lnTo>
                    <a:pt x="0" y="1909"/>
                  </a:lnTo>
                  <a:lnTo>
                    <a:pt x="2784" y="19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BODY_1_3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47"/>
          <p:cNvGrpSpPr/>
          <p:nvPr/>
        </p:nvGrpSpPr>
        <p:grpSpPr>
          <a:xfrm>
            <a:off x="-570751" y="0"/>
            <a:ext cx="9714795" cy="5144278"/>
            <a:chOff x="-570751" y="0"/>
            <a:chExt cx="9714795" cy="5144278"/>
          </a:xfrm>
        </p:grpSpPr>
        <p:sp>
          <p:nvSpPr>
            <p:cNvPr id="494" name="Google Shape;494;p47"/>
            <p:cNvSpPr/>
            <p:nvPr/>
          </p:nvSpPr>
          <p:spPr>
            <a:xfrm>
              <a:off x="-570751" y="1686273"/>
              <a:ext cx="4313833" cy="3458005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4000900" y="0"/>
              <a:ext cx="5143144" cy="4851176"/>
            </a:xfrm>
            <a:custGeom>
              <a:avLst/>
              <a:gdLst/>
              <a:ahLst/>
              <a:cxnLst/>
              <a:rect l="l" t="t" r="r" b="b"/>
              <a:pathLst>
                <a:path w="39212" h="36986" extrusionOk="0">
                  <a:moveTo>
                    <a:pt x="6787" y="1"/>
                  </a:moveTo>
                  <a:cubicBezTo>
                    <a:pt x="6305" y="2741"/>
                    <a:pt x="6839" y="5663"/>
                    <a:pt x="8309" y="8028"/>
                  </a:cubicBezTo>
                  <a:cubicBezTo>
                    <a:pt x="9017" y="9164"/>
                    <a:pt x="9935" y="10198"/>
                    <a:pt x="10350" y="11474"/>
                  </a:cubicBezTo>
                  <a:cubicBezTo>
                    <a:pt x="11278" y="14342"/>
                    <a:pt x="9370" y="17353"/>
                    <a:pt x="7196" y="19439"/>
                  </a:cubicBezTo>
                  <a:cubicBezTo>
                    <a:pt x="5019" y="21525"/>
                    <a:pt x="2385" y="23348"/>
                    <a:pt x="1235" y="26135"/>
                  </a:cubicBezTo>
                  <a:cubicBezTo>
                    <a:pt x="0" y="29132"/>
                    <a:pt x="933" y="32881"/>
                    <a:pt x="3430" y="34946"/>
                  </a:cubicBezTo>
                  <a:cubicBezTo>
                    <a:pt x="5159" y="36380"/>
                    <a:pt x="7464" y="36986"/>
                    <a:pt x="9714" y="36986"/>
                  </a:cubicBezTo>
                  <a:cubicBezTo>
                    <a:pt x="9771" y="36986"/>
                    <a:pt x="9827" y="36985"/>
                    <a:pt x="9884" y="36984"/>
                  </a:cubicBezTo>
                  <a:cubicBezTo>
                    <a:pt x="12187" y="36950"/>
                    <a:pt x="14439" y="36342"/>
                    <a:pt x="16627" y="35610"/>
                  </a:cubicBezTo>
                  <a:cubicBezTo>
                    <a:pt x="24844" y="32875"/>
                    <a:pt x="32397" y="28469"/>
                    <a:pt x="39212" y="23086"/>
                  </a:cubicBezTo>
                  <a:lnTo>
                    <a:pt x="392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4655007" y="0"/>
              <a:ext cx="4130762" cy="644602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246061" y="141216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47"/>
          <p:cNvSpPr txBox="1">
            <a:spLocks noGrp="1"/>
          </p:cNvSpPr>
          <p:nvPr>
            <p:ph type="title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47"/>
          <p:cNvSpPr txBox="1">
            <a:spLocks noGrp="1"/>
          </p:cNvSpPr>
          <p:nvPr>
            <p:ph type="title" idx="2"/>
          </p:nvPr>
        </p:nvSpPr>
        <p:spPr>
          <a:xfrm>
            <a:off x="713850" y="1696875"/>
            <a:ext cx="2138700" cy="5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0" name="Google Shape;500;p47"/>
          <p:cNvSpPr txBox="1">
            <a:spLocks noGrp="1"/>
          </p:cNvSpPr>
          <p:nvPr>
            <p:ph type="subTitle" idx="1"/>
          </p:nvPr>
        </p:nvSpPr>
        <p:spPr>
          <a:xfrm>
            <a:off x="713850" y="2061225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1" name="Google Shape;501;p47"/>
          <p:cNvSpPr txBox="1">
            <a:spLocks noGrp="1"/>
          </p:cNvSpPr>
          <p:nvPr>
            <p:ph type="title" idx="3"/>
          </p:nvPr>
        </p:nvSpPr>
        <p:spPr>
          <a:xfrm>
            <a:off x="3502650" y="1696875"/>
            <a:ext cx="2138700" cy="5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2" name="Google Shape;502;p47"/>
          <p:cNvSpPr txBox="1">
            <a:spLocks noGrp="1"/>
          </p:cNvSpPr>
          <p:nvPr>
            <p:ph type="subTitle" idx="4"/>
          </p:nvPr>
        </p:nvSpPr>
        <p:spPr>
          <a:xfrm>
            <a:off x="3502650" y="2061225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3" name="Google Shape;503;p47"/>
          <p:cNvSpPr txBox="1">
            <a:spLocks noGrp="1"/>
          </p:cNvSpPr>
          <p:nvPr>
            <p:ph type="title" idx="5"/>
          </p:nvPr>
        </p:nvSpPr>
        <p:spPr>
          <a:xfrm>
            <a:off x="6291450" y="1696875"/>
            <a:ext cx="2138700" cy="5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4" name="Google Shape;504;p47"/>
          <p:cNvSpPr txBox="1">
            <a:spLocks noGrp="1"/>
          </p:cNvSpPr>
          <p:nvPr>
            <p:ph type="subTitle" idx="6"/>
          </p:nvPr>
        </p:nvSpPr>
        <p:spPr>
          <a:xfrm>
            <a:off x="6291450" y="2061225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5" name="Google Shape;505;p47"/>
          <p:cNvSpPr txBox="1">
            <a:spLocks noGrp="1"/>
          </p:cNvSpPr>
          <p:nvPr>
            <p:ph type="title" idx="7"/>
          </p:nvPr>
        </p:nvSpPr>
        <p:spPr>
          <a:xfrm>
            <a:off x="713850" y="3460950"/>
            <a:ext cx="21387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6" name="Google Shape;506;p47"/>
          <p:cNvSpPr txBox="1">
            <a:spLocks noGrp="1"/>
          </p:cNvSpPr>
          <p:nvPr>
            <p:ph type="subTitle" idx="8"/>
          </p:nvPr>
        </p:nvSpPr>
        <p:spPr>
          <a:xfrm>
            <a:off x="713850" y="3788025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7" name="Google Shape;507;p47"/>
          <p:cNvSpPr txBox="1">
            <a:spLocks noGrp="1"/>
          </p:cNvSpPr>
          <p:nvPr>
            <p:ph type="title" idx="9"/>
          </p:nvPr>
        </p:nvSpPr>
        <p:spPr>
          <a:xfrm>
            <a:off x="3502650" y="3460950"/>
            <a:ext cx="21387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8" name="Google Shape;508;p47"/>
          <p:cNvSpPr txBox="1">
            <a:spLocks noGrp="1"/>
          </p:cNvSpPr>
          <p:nvPr>
            <p:ph type="subTitle" idx="13"/>
          </p:nvPr>
        </p:nvSpPr>
        <p:spPr>
          <a:xfrm>
            <a:off x="3502650" y="3788025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9" name="Google Shape;509;p47"/>
          <p:cNvSpPr txBox="1">
            <a:spLocks noGrp="1"/>
          </p:cNvSpPr>
          <p:nvPr>
            <p:ph type="title" idx="14"/>
          </p:nvPr>
        </p:nvSpPr>
        <p:spPr>
          <a:xfrm>
            <a:off x="6291450" y="3460950"/>
            <a:ext cx="21387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0" name="Google Shape;510;p47"/>
          <p:cNvSpPr txBox="1">
            <a:spLocks noGrp="1"/>
          </p:cNvSpPr>
          <p:nvPr>
            <p:ph type="subTitle" idx="15"/>
          </p:nvPr>
        </p:nvSpPr>
        <p:spPr>
          <a:xfrm>
            <a:off x="6291450" y="3788025"/>
            <a:ext cx="21387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2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48"/>
          <p:cNvGrpSpPr/>
          <p:nvPr/>
        </p:nvGrpSpPr>
        <p:grpSpPr>
          <a:xfrm>
            <a:off x="-246502" y="44875"/>
            <a:ext cx="9390546" cy="6057562"/>
            <a:chOff x="-246502" y="44875"/>
            <a:chExt cx="9390546" cy="6057562"/>
          </a:xfrm>
        </p:grpSpPr>
        <p:sp>
          <p:nvSpPr>
            <p:cNvPr id="513" name="Google Shape;513;p48"/>
            <p:cNvSpPr/>
            <p:nvPr/>
          </p:nvSpPr>
          <p:spPr>
            <a:xfrm rot="-5400000" flipH="1">
              <a:off x="77977" y="-279603"/>
              <a:ext cx="5143144" cy="5792100"/>
            </a:xfrm>
            <a:custGeom>
              <a:avLst/>
              <a:gdLst/>
              <a:ahLst/>
              <a:cxnLst/>
              <a:rect l="l" t="t" r="r" b="b"/>
              <a:pathLst>
                <a:path w="39212" h="36986" extrusionOk="0">
                  <a:moveTo>
                    <a:pt x="6787" y="1"/>
                  </a:moveTo>
                  <a:cubicBezTo>
                    <a:pt x="6305" y="2741"/>
                    <a:pt x="6839" y="5663"/>
                    <a:pt x="8309" y="8028"/>
                  </a:cubicBezTo>
                  <a:cubicBezTo>
                    <a:pt x="9017" y="9164"/>
                    <a:pt x="9935" y="10198"/>
                    <a:pt x="10350" y="11474"/>
                  </a:cubicBezTo>
                  <a:cubicBezTo>
                    <a:pt x="11278" y="14342"/>
                    <a:pt x="9370" y="17353"/>
                    <a:pt x="7196" y="19439"/>
                  </a:cubicBezTo>
                  <a:cubicBezTo>
                    <a:pt x="5019" y="21525"/>
                    <a:pt x="2385" y="23348"/>
                    <a:pt x="1235" y="26135"/>
                  </a:cubicBezTo>
                  <a:cubicBezTo>
                    <a:pt x="0" y="29132"/>
                    <a:pt x="933" y="32881"/>
                    <a:pt x="3430" y="34946"/>
                  </a:cubicBezTo>
                  <a:cubicBezTo>
                    <a:pt x="5159" y="36380"/>
                    <a:pt x="7464" y="36986"/>
                    <a:pt x="9714" y="36986"/>
                  </a:cubicBezTo>
                  <a:cubicBezTo>
                    <a:pt x="9771" y="36986"/>
                    <a:pt x="9827" y="36985"/>
                    <a:pt x="9884" y="36984"/>
                  </a:cubicBezTo>
                  <a:cubicBezTo>
                    <a:pt x="12187" y="36950"/>
                    <a:pt x="14439" y="36342"/>
                    <a:pt x="16627" y="35610"/>
                  </a:cubicBezTo>
                  <a:cubicBezTo>
                    <a:pt x="24844" y="32875"/>
                    <a:pt x="32397" y="28469"/>
                    <a:pt x="39212" y="23086"/>
                  </a:cubicBezTo>
                  <a:lnTo>
                    <a:pt x="392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4" name="Google Shape;514;p48"/>
            <p:cNvGrpSpPr/>
            <p:nvPr/>
          </p:nvGrpSpPr>
          <p:grpSpPr>
            <a:xfrm rot="-5400000" flipH="1">
              <a:off x="8363971" y="-185970"/>
              <a:ext cx="337407" cy="924597"/>
              <a:chOff x="8514266" y="1265155"/>
              <a:chExt cx="337407" cy="924597"/>
            </a:xfrm>
          </p:grpSpPr>
          <p:sp>
            <p:nvSpPr>
              <p:cNvPr id="515" name="Google Shape;515;p48"/>
              <p:cNvSpPr/>
              <p:nvPr/>
            </p:nvSpPr>
            <p:spPr>
              <a:xfrm>
                <a:off x="8514266" y="1265155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8"/>
              <p:cNvSpPr/>
              <p:nvPr/>
            </p:nvSpPr>
            <p:spPr>
              <a:xfrm>
                <a:off x="8514266" y="1496032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10"/>
                    </a:lnTo>
                    <a:lnTo>
                      <a:pt x="2784" y="1910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48"/>
              <p:cNvSpPr/>
              <p:nvPr/>
            </p:nvSpPr>
            <p:spPr>
              <a:xfrm>
                <a:off x="8514266" y="1727393"/>
                <a:ext cx="337407" cy="2309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48"/>
              <p:cNvSpPr/>
              <p:nvPr/>
            </p:nvSpPr>
            <p:spPr>
              <a:xfrm>
                <a:off x="8514266" y="1958270"/>
                <a:ext cx="337407" cy="23148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9" name="Google Shape;519;p48"/>
            <p:cNvSpPr/>
            <p:nvPr/>
          </p:nvSpPr>
          <p:spPr>
            <a:xfrm rot="-5400000" flipH="1">
              <a:off x="-946474" y="3790475"/>
              <a:ext cx="2242956" cy="350011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8"/>
            <p:cNvSpPr/>
            <p:nvPr/>
          </p:nvSpPr>
          <p:spPr>
            <a:xfrm rot="10800000">
              <a:off x="5366582" y="4737638"/>
              <a:ext cx="3777462" cy="1364799"/>
            </a:xfrm>
            <a:custGeom>
              <a:avLst/>
              <a:gdLst/>
              <a:ahLst/>
              <a:cxnLst/>
              <a:rect l="l" t="t" r="r" b="b"/>
              <a:pathLst>
                <a:path w="61918" h="22371" extrusionOk="0">
                  <a:moveTo>
                    <a:pt x="1" y="0"/>
                  </a:moveTo>
                  <a:lnTo>
                    <a:pt x="1" y="19582"/>
                  </a:lnTo>
                  <a:cubicBezTo>
                    <a:pt x="2348" y="19298"/>
                    <a:pt x="4561" y="19170"/>
                    <a:pt x="6829" y="19170"/>
                  </a:cubicBezTo>
                  <a:cubicBezTo>
                    <a:pt x="14097" y="19170"/>
                    <a:pt x="21932" y="20484"/>
                    <a:pt x="36559" y="22179"/>
                  </a:cubicBezTo>
                  <a:cubicBezTo>
                    <a:pt x="37673" y="22308"/>
                    <a:pt x="38754" y="22370"/>
                    <a:pt x="39802" y="22370"/>
                  </a:cubicBezTo>
                  <a:cubicBezTo>
                    <a:pt x="52890" y="22370"/>
                    <a:pt x="60749" y="12589"/>
                    <a:pt x="61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48"/>
          <p:cNvSpPr txBox="1">
            <a:spLocks noGrp="1"/>
          </p:cNvSpPr>
          <p:nvPr>
            <p:ph type="ctrTitle"/>
          </p:nvPr>
        </p:nvSpPr>
        <p:spPr>
          <a:xfrm>
            <a:off x="726600" y="1163650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2" name="Google Shape;522;p48"/>
          <p:cNvSpPr txBox="1">
            <a:spLocks noGrp="1"/>
          </p:cNvSpPr>
          <p:nvPr>
            <p:ph type="subTitle" idx="1"/>
          </p:nvPr>
        </p:nvSpPr>
        <p:spPr>
          <a:xfrm>
            <a:off x="726600" y="1528450"/>
            <a:ext cx="23094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3" name="Google Shape;523;p48"/>
          <p:cNvSpPr txBox="1">
            <a:spLocks noGrp="1"/>
          </p:cNvSpPr>
          <p:nvPr>
            <p:ph type="ctrTitle" idx="2"/>
          </p:nvPr>
        </p:nvSpPr>
        <p:spPr>
          <a:xfrm>
            <a:off x="726600" y="2357900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4" name="Google Shape;524;p48"/>
          <p:cNvSpPr txBox="1">
            <a:spLocks noGrp="1"/>
          </p:cNvSpPr>
          <p:nvPr>
            <p:ph type="subTitle" idx="3"/>
          </p:nvPr>
        </p:nvSpPr>
        <p:spPr>
          <a:xfrm>
            <a:off x="731789" y="2722706"/>
            <a:ext cx="23094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5" name="Google Shape;525;p48"/>
          <p:cNvSpPr txBox="1">
            <a:spLocks noGrp="1"/>
          </p:cNvSpPr>
          <p:nvPr>
            <p:ph type="ctrTitle" idx="4"/>
          </p:nvPr>
        </p:nvSpPr>
        <p:spPr>
          <a:xfrm>
            <a:off x="726600" y="3549038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subTitle" idx="5"/>
          </p:nvPr>
        </p:nvSpPr>
        <p:spPr>
          <a:xfrm>
            <a:off x="726600" y="3913850"/>
            <a:ext cx="23094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ctrTitle" idx="6"/>
          </p:nvPr>
        </p:nvSpPr>
        <p:spPr>
          <a:xfrm>
            <a:off x="7072501" y="1163650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8" name="Google Shape;528;p48"/>
          <p:cNvSpPr txBox="1">
            <a:spLocks noGrp="1"/>
          </p:cNvSpPr>
          <p:nvPr>
            <p:ph type="subTitle" idx="7"/>
          </p:nvPr>
        </p:nvSpPr>
        <p:spPr>
          <a:xfrm>
            <a:off x="6113177" y="1528450"/>
            <a:ext cx="2304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9" name="Google Shape;529;p48"/>
          <p:cNvSpPr txBox="1">
            <a:spLocks noGrp="1"/>
          </p:cNvSpPr>
          <p:nvPr>
            <p:ph type="ctrTitle" idx="8"/>
          </p:nvPr>
        </p:nvSpPr>
        <p:spPr>
          <a:xfrm>
            <a:off x="7072501" y="2357888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0" name="Google Shape;530;p48"/>
          <p:cNvSpPr txBox="1">
            <a:spLocks noGrp="1"/>
          </p:cNvSpPr>
          <p:nvPr>
            <p:ph type="subTitle" idx="9"/>
          </p:nvPr>
        </p:nvSpPr>
        <p:spPr>
          <a:xfrm>
            <a:off x="6108000" y="2722705"/>
            <a:ext cx="2304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1" name="Google Shape;531;p48"/>
          <p:cNvSpPr txBox="1">
            <a:spLocks noGrp="1"/>
          </p:cNvSpPr>
          <p:nvPr>
            <p:ph type="ctrTitle" idx="13"/>
          </p:nvPr>
        </p:nvSpPr>
        <p:spPr>
          <a:xfrm>
            <a:off x="7072501" y="3549038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2" name="Google Shape;532;p48"/>
          <p:cNvSpPr txBox="1">
            <a:spLocks noGrp="1"/>
          </p:cNvSpPr>
          <p:nvPr>
            <p:ph type="subTitle" idx="14"/>
          </p:nvPr>
        </p:nvSpPr>
        <p:spPr>
          <a:xfrm>
            <a:off x="6113177" y="3913847"/>
            <a:ext cx="2304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3" name="Google Shape;533;p48"/>
          <p:cNvSpPr txBox="1">
            <a:spLocks noGrp="1"/>
          </p:cNvSpPr>
          <p:nvPr>
            <p:ph type="title" idx="15"/>
          </p:nvPr>
        </p:nvSpPr>
        <p:spPr>
          <a:xfrm>
            <a:off x="11773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51"/>
          <p:cNvGrpSpPr/>
          <p:nvPr/>
        </p:nvGrpSpPr>
        <p:grpSpPr>
          <a:xfrm>
            <a:off x="66" y="5"/>
            <a:ext cx="9143934" cy="5143438"/>
            <a:chOff x="66" y="5"/>
            <a:chExt cx="9143934" cy="5143438"/>
          </a:xfrm>
        </p:grpSpPr>
        <p:sp>
          <p:nvSpPr>
            <p:cNvPr id="551" name="Google Shape;551;p51"/>
            <p:cNvSpPr/>
            <p:nvPr/>
          </p:nvSpPr>
          <p:spPr>
            <a:xfrm rot="10800000">
              <a:off x="5279569" y="5"/>
              <a:ext cx="3864431" cy="3432044"/>
            </a:xfrm>
            <a:custGeom>
              <a:avLst/>
              <a:gdLst/>
              <a:ahLst/>
              <a:cxnLst/>
              <a:rect l="l" t="t" r="r" b="b"/>
              <a:pathLst>
                <a:path w="13583" h="12063" extrusionOk="0">
                  <a:moveTo>
                    <a:pt x="5144" y="1"/>
                  </a:moveTo>
                  <a:cubicBezTo>
                    <a:pt x="4965" y="1"/>
                    <a:pt x="4788" y="15"/>
                    <a:pt x="4614" y="42"/>
                  </a:cubicBezTo>
                  <a:cubicBezTo>
                    <a:pt x="3179" y="267"/>
                    <a:pt x="2097" y="1206"/>
                    <a:pt x="1028" y="2110"/>
                  </a:cubicBezTo>
                  <a:cubicBezTo>
                    <a:pt x="718" y="2369"/>
                    <a:pt x="358" y="2611"/>
                    <a:pt x="1" y="2856"/>
                  </a:cubicBezTo>
                  <a:lnTo>
                    <a:pt x="1" y="12063"/>
                  </a:lnTo>
                  <a:lnTo>
                    <a:pt x="4213" y="12063"/>
                  </a:lnTo>
                  <a:cubicBezTo>
                    <a:pt x="4399" y="11297"/>
                    <a:pt x="4787" y="10607"/>
                    <a:pt x="5424" y="10147"/>
                  </a:cubicBezTo>
                  <a:cubicBezTo>
                    <a:pt x="6502" y="9357"/>
                    <a:pt x="7956" y="9436"/>
                    <a:pt x="9289" y="9361"/>
                  </a:cubicBezTo>
                  <a:cubicBezTo>
                    <a:pt x="10432" y="9296"/>
                    <a:pt x="11633" y="9058"/>
                    <a:pt x="12470" y="8275"/>
                  </a:cubicBezTo>
                  <a:cubicBezTo>
                    <a:pt x="13307" y="7496"/>
                    <a:pt x="13582" y="6034"/>
                    <a:pt x="12783" y="5217"/>
                  </a:cubicBezTo>
                  <a:cubicBezTo>
                    <a:pt x="11722" y="4135"/>
                    <a:pt x="9616" y="4775"/>
                    <a:pt x="8636" y="3621"/>
                  </a:cubicBezTo>
                  <a:cubicBezTo>
                    <a:pt x="8115" y="3013"/>
                    <a:pt x="8122" y="2118"/>
                    <a:pt x="7755" y="1407"/>
                  </a:cubicBezTo>
                  <a:cubicBezTo>
                    <a:pt x="7277" y="481"/>
                    <a:pt x="6199" y="1"/>
                    <a:pt x="5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1"/>
            <p:cNvSpPr/>
            <p:nvPr/>
          </p:nvSpPr>
          <p:spPr>
            <a:xfrm flipH="1">
              <a:off x="66" y="2983037"/>
              <a:ext cx="3160735" cy="2160406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3" name="Google Shape;553;p51"/>
            <p:cNvGrpSpPr/>
            <p:nvPr/>
          </p:nvGrpSpPr>
          <p:grpSpPr>
            <a:xfrm>
              <a:off x="524811" y="1775715"/>
              <a:ext cx="8441422" cy="1402732"/>
              <a:chOff x="524811" y="-71085"/>
              <a:chExt cx="8441422" cy="1402732"/>
            </a:xfrm>
          </p:grpSpPr>
          <p:sp>
            <p:nvSpPr>
              <p:cNvPr id="554" name="Google Shape;554;p51"/>
              <p:cNvSpPr/>
              <p:nvPr/>
            </p:nvSpPr>
            <p:spPr>
              <a:xfrm>
                <a:off x="524811" y="-71085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51"/>
              <p:cNvSpPr/>
              <p:nvPr/>
            </p:nvSpPr>
            <p:spPr>
              <a:xfrm>
                <a:off x="8761045" y="10504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51"/>
              <p:cNvSpPr/>
              <p:nvPr/>
            </p:nvSpPr>
            <p:spPr>
              <a:xfrm>
                <a:off x="8761045" y="1190876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7" name="Google Shape;557;p51"/>
            <p:cNvSpPr/>
            <p:nvPr/>
          </p:nvSpPr>
          <p:spPr>
            <a:xfrm rot="10800000">
              <a:off x="6158934" y="2837359"/>
              <a:ext cx="2978896" cy="2295737"/>
            </a:xfrm>
            <a:custGeom>
              <a:avLst/>
              <a:gdLst/>
              <a:ahLst/>
              <a:cxnLst/>
              <a:rect l="l" t="t" r="r" b="b"/>
              <a:pathLst>
                <a:path w="50612" h="39005" extrusionOk="0">
                  <a:moveTo>
                    <a:pt x="0" y="1"/>
                  </a:moveTo>
                  <a:lnTo>
                    <a:pt x="0" y="38373"/>
                  </a:lnTo>
                  <a:cubicBezTo>
                    <a:pt x="2481" y="38795"/>
                    <a:pt x="4983" y="39004"/>
                    <a:pt x="7479" y="39004"/>
                  </a:cubicBezTo>
                  <a:cubicBezTo>
                    <a:pt x="18546" y="39004"/>
                    <a:pt x="29478" y="34879"/>
                    <a:pt x="37820" y="26821"/>
                  </a:cubicBezTo>
                  <a:cubicBezTo>
                    <a:pt x="46532" y="18405"/>
                    <a:pt x="50612" y="7535"/>
                    <a:pt x="48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6"/>
          <p:cNvGrpSpPr/>
          <p:nvPr/>
        </p:nvGrpSpPr>
        <p:grpSpPr>
          <a:xfrm rot="-7423788" flipH="1">
            <a:off x="-1094874" y="-1673183"/>
            <a:ext cx="2890142" cy="2726074"/>
            <a:chOff x="0" y="0"/>
            <a:chExt cx="2890022" cy="2725961"/>
          </a:xfrm>
        </p:grpSpPr>
        <p:sp>
          <p:nvSpPr>
            <p:cNvPr id="59" name="Google Shape;59;p6"/>
            <p:cNvSpPr/>
            <p:nvPr/>
          </p:nvSpPr>
          <p:spPr>
            <a:xfrm flipH="1">
              <a:off x="0" y="0"/>
              <a:ext cx="2890022" cy="2725961"/>
            </a:xfrm>
            <a:custGeom>
              <a:avLst/>
              <a:gdLst/>
              <a:ahLst/>
              <a:cxnLst/>
              <a:rect l="l" t="t" r="r" b="b"/>
              <a:pathLst>
                <a:path w="39212" h="36986" extrusionOk="0">
                  <a:moveTo>
                    <a:pt x="6787" y="1"/>
                  </a:moveTo>
                  <a:cubicBezTo>
                    <a:pt x="6305" y="2741"/>
                    <a:pt x="6839" y="5663"/>
                    <a:pt x="8309" y="8028"/>
                  </a:cubicBezTo>
                  <a:cubicBezTo>
                    <a:pt x="9017" y="9164"/>
                    <a:pt x="9935" y="10198"/>
                    <a:pt x="10350" y="11474"/>
                  </a:cubicBezTo>
                  <a:cubicBezTo>
                    <a:pt x="11278" y="14342"/>
                    <a:pt x="9370" y="17353"/>
                    <a:pt x="7196" y="19439"/>
                  </a:cubicBezTo>
                  <a:cubicBezTo>
                    <a:pt x="5019" y="21525"/>
                    <a:pt x="2385" y="23348"/>
                    <a:pt x="1235" y="26135"/>
                  </a:cubicBezTo>
                  <a:cubicBezTo>
                    <a:pt x="0" y="29132"/>
                    <a:pt x="933" y="32881"/>
                    <a:pt x="3430" y="34946"/>
                  </a:cubicBezTo>
                  <a:cubicBezTo>
                    <a:pt x="5159" y="36380"/>
                    <a:pt x="7464" y="36986"/>
                    <a:pt x="9714" y="36986"/>
                  </a:cubicBezTo>
                  <a:cubicBezTo>
                    <a:pt x="9771" y="36986"/>
                    <a:pt x="9827" y="36985"/>
                    <a:pt x="9884" y="36984"/>
                  </a:cubicBezTo>
                  <a:cubicBezTo>
                    <a:pt x="12187" y="36950"/>
                    <a:pt x="14439" y="36342"/>
                    <a:pt x="16627" y="35610"/>
                  </a:cubicBezTo>
                  <a:cubicBezTo>
                    <a:pt x="24844" y="32875"/>
                    <a:pt x="32397" y="28469"/>
                    <a:pt x="39212" y="23086"/>
                  </a:cubicBezTo>
                  <a:lnTo>
                    <a:pt x="392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 rot="-5400000">
              <a:off x="343011" y="187946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713850" y="445025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/>
          <p:nvPr/>
        </p:nvSpPr>
        <p:spPr>
          <a:xfrm rot="10800000">
            <a:off x="7746099" y="-186540"/>
            <a:ext cx="2290182" cy="1835829"/>
          </a:xfrm>
          <a:custGeom>
            <a:avLst/>
            <a:gdLst/>
            <a:ahLst/>
            <a:cxnLst/>
            <a:rect l="l" t="t" r="r" b="b"/>
            <a:pathLst>
              <a:path w="63047" h="50539" extrusionOk="0">
                <a:moveTo>
                  <a:pt x="12202" y="0"/>
                </a:moveTo>
                <a:cubicBezTo>
                  <a:pt x="9265" y="0"/>
                  <a:pt x="6469" y="237"/>
                  <a:pt x="3876" y="616"/>
                </a:cubicBezTo>
                <a:cubicBezTo>
                  <a:pt x="2569" y="805"/>
                  <a:pt x="1276" y="1048"/>
                  <a:pt x="1" y="1336"/>
                </a:cubicBezTo>
                <a:lnTo>
                  <a:pt x="1" y="50538"/>
                </a:lnTo>
                <a:lnTo>
                  <a:pt x="61918" y="50538"/>
                </a:lnTo>
                <a:cubicBezTo>
                  <a:pt x="63046" y="38393"/>
                  <a:pt x="57947" y="23633"/>
                  <a:pt x="45302" y="12529"/>
                </a:cubicBezTo>
                <a:cubicBezTo>
                  <a:pt x="34285" y="2850"/>
                  <a:pt x="22391" y="0"/>
                  <a:pt x="12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6"/>
          <p:cNvSpPr/>
          <p:nvPr/>
        </p:nvSpPr>
        <p:spPr>
          <a:xfrm flipH="1">
            <a:off x="6420325" y="3793047"/>
            <a:ext cx="6063998" cy="2423161"/>
          </a:xfrm>
          <a:custGeom>
            <a:avLst/>
            <a:gdLst/>
            <a:ahLst/>
            <a:cxnLst/>
            <a:rect l="l" t="t" r="r" b="b"/>
            <a:pathLst>
              <a:path w="38804" h="15506" extrusionOk="0">
                <a:moveTo>
                  <a:pt x="18372" y="1"/>
                </a:moveTo>
                <a:cubicBezTo>
                  <a:pt x="15851" y="1"/>
                  <a:pt x="13315" y="1007"/>
                  <a:pt x="11592" y="2856"/>
                </a:cubicBezTo>
                <a:cubicBezTo>
                  <a:pt x="10378" y="4162"/>
                  <a:pt x="9486" y="5874"/>
                  <a:pt x="7880" y="6653"/>
                </a:cubicBezTo>
                <a:cubicBezTo>
                  <a:pt x="6924" y="7115"/>
                  <a:pt x="5829" y="7184"/>
                  <a:pt x="4811" y="7500"/>
                </a:cubicBezTo>
                <a:cubicBezTo>
                  <a:pt x="3205" y="8000"/>
                  <a:pt x="1810" y="9143"/>
                  <a:pt x="1008" y="10620"/>
                </a:cubicBezTo>
                <a:cubicBezTo>
                  <a:pt x="204" y="12096"/>
                  <a:pt x="0" y="13889"/>
                  <a:pt x="457" y="15505"/>
                </a:cubicBezTo>
                <a:lnTo>
                  <a:pt x="37742" y="15244"/>
                </a:lnTo>
                <a:cubicBezTo>
                  <a:pt x="37753" y="15310"/>
                  <a:pt x="37792" y="15337"/>
                  <a:pt x="37844" y="15337"/>
                </a:cubicBezTo>
                <a:cubicBezTo>
                  <a:pt x="37956" y="15337"/>
                  <a:pt x="38124" y="15208"/>
                  <a:pt x="38171" y="15070"/>
                </a:cubicBezTo>
                <a:cubicBezTo>
                  <a:pt x="38804" y="13270"/>
                  <a:pt x="38259" y="11229"/>
                  <a:pt x="37238" y="9619"/>
                </a:cubicBezTo>
                <a:cubicBezTo>
                  <a:pt x="36589" y="8595"/>
                  <a:pt x="35707" y="7663"/>
                  <a:pt x="34575" y="7228"/>
                </a:cubicBezTo>
                <a:cubicBezTo>
                  <a:pt x="33829" y="6942"/>
                  <a:pt x="33017" y="6887"/>
                  <a:pt x="32227" y="6744"/>
                </a:cubicBezTo>
                <a:cubicBezTo>
                  <a:pt x="31046" y="6534"/>
                  <a:pt x="29900" y="6125"/>
                  <a:pt x="28852" y="5540"/>
                </a:cubicBezTo>
                <a:cubicBezTo>
                  <a:pt x="26453" y="4203"/>
                  <a:pt x="24613" y="1978"/>
                  <a:pt x="22125" y="815"/>
                </a:cubicBezTo>
                <a:cubicBezTo>
                  <a:pt x="20952" y="265"/>
                  <a:pt x="19664" y="1"/>
                  <a:pt x="183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2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52"/>
          <p:cNvGrpSpPr/>
          <p:nvPr/>
        </p:nvGrpSpPr>
        <p:grpSpPr>
          <a:xfrm>
            <a:off x="-570751" y="0"/>
            <a:ext cx="9714795" cy="5144278"/>
            <a:chOff x="-570751" y="0"/>
            <a:chExt cx="9714795" cy="5144278"/>
          </a:xfrm>
        </p:grpSpPr>
        <p:sp>
          <p:nvSpPr>
            <p:cNvPr id="560" name="Google Shape;560;p52"/>
            <p:cNvSpPr/>
            <p:nvPr/>
          </p:nvSpPr>
          <p:spPr>
            <a:xfrm>
              <a:off x="-570751" y="1686273"/>
              <a:ext cx="4313833" cy="3458005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2"/>
            <p:cNvSpPr/>
            <p:nvPr/>
          </p:nvSpPr>
          <p:spPr>
            <a:xfrm>
              <a:off x="4000900" y="0"/>
              <a:ext cx="5143144" cy="4851176"/>
            </a:xfrm>
            <a:custGeom>
              <a:avLst/>
              <a:gdLst/>
              <a:ahLst/>
              <a:cxnLst/>
              <a:rect l="l" t="t" r="r" b="b"/>
              <a:pathLst>
                <a:path w="39212" h="36986" extrusionOk="0">
                  <a:moveTo>
                    <a:pt x="6787" y="1"/>
                  </a:moveTo>
                  <a:cubicBezTo>
                    <a:pt x="6305" y="2741"/>
                    <a:pt x="6839" y="5663"/>
                    <a:pt x="8309" y="8028"/>
                  </a:cubicBezTo>
                  <a:cubicBezTo>
                    <a:pt x="9017" y="9164"/>
                    <a:pt x="9935" y="10198"/>
                    <a:pt x="10350" y="11474"/>
                  </a:cubicBezTo>
                  <a:cubicBezTo>
                    <a:pt x="11278" y="14342"/>
                    <a:pt x="9370" y="17353"/>
                    <a:pt x="7196" y="19439"/>
                  </a:cubicBezTo>
                  <a:cubicBezTo>
                    <a:pt x="5019" y="21525"/>
                    <a:pt x="2385" y="23348"/>
                    <a:pt x="1235" y="26135"/>
                  </a:cubicBezTo>
                  <a:cubicBezTo>
                    <a:pt x="0" y="29132"/>
                    <a:pt x="933" y="32881"/>
                    <a:pt x="3430" y="34946"/>
                  </a:cubicBezTo>
                  <a:cubicBezTo>
                    <a:pt x="5159" y="36380"/>
                    <a:pt x="7464" y="36986"/>
                    <a:pt x="9714" y="36986"/>
                  </a:cubicBezTo>
                  <a:cubicBezTo>
                    <a:pt x="9771" y="36986"/>
                    <a:pt x="9827" y="36985"/>
                    <a:pt x="9884" y="36984"/>
                  </a:cubicBezTo>
                  <a:cubicBezTo>
                    <a:pt x="12187" y="36950"/>
                    <a:pt x="14439" y="36342"/>
                    <a:pt x="16627" y="35610"/>
                  </a:cubicBezTo>
                  <a:cubicBezTo>
                    <a:pt x="24844" y="32875"/>
                    <a:pt x="32397" y="28469"/>
                    <a:pt x="39212" y="23086"/>
                  </a:cubicBezTo>
                  <a:lnTo>
                    <a:pt x="392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2"/>
            <p:cNvSpPr/>
            <p:nvPr/>
          </p:nvSpPr>
          <p:spPr>
            <a:xfrm>
              <a:off x="4655007" y="0"/>
              <a:ext cx="4130762" cy="644602"/>
            </a:xfrm>
            <a:custGeom>
              <a:avLst/>
              <a:gdLst/>
              <a:ahLst/>
              <a:cxnLst/>
              <a:rect l="l" t="t" r="r" b="b"/>
              <a:pathLst>
                <a:path w="18507" h="2888" extrusionOk="0">
                  <a:moveTo>
                    <a:pt x="1" y="1"/>
                  </a:moveTo>
                  <a:cubicBezTo>
                    <a:pt x="437" y="831"/>
                    <a:pt x="1083" y="1549"/>
                    <a:pt x="1872" y="2053"/>
                  </a:cubicBezTo>
                  <a:cubicBezTo>
                    <a:pt x="2736" y="2601"/>
                    <a:pt x="3760" y="2887"/>
                    <a:pt x="4782" y="2887"/>
                  </a:cubicBezTo>
                  <a:cubicBezTo>
                    <a:pt x="5270" y="2887"/>
                    <a:pt x="5757" y="2822"/>
                    <a:pt x="6227" y="2689"/>
                  </a:cubicBezTo>
                  <a:cubicBezTo>
                    <a:pt x="7227" y="2403"/>
                    <a:pt x="8146" y="1832"/>
                    <a:pt x="9177" y="1682"/>
                  </a:cubicBezTo>
                  <a:cubicBezTo>
                    <a:pt x="9376" y="1653"/>
                    <a:pt x="9575" y="1640"/>
                    <a:pt x="9773" y="1640"/>
                  </a:cubicBezTo>
                  <a:cubicBezTo>
                    <a:pt x="11106" y="1640"/>
                    <a:pt x="12423" y="2218"/>
                    <a:pt x="13773" y="2298"/>
                  </a:cubicBezTo>
                  <a:cubicBezTo>
                    <a:pt x="13869" y="2304"/>
                    <a:pt x="13964" y="2306"/>
                    <a:pt x="14059" y="2306"/>
                  </a:cubicBezTo>
                  <a:cubicBezTo>
                    <a:pt x="15793" y="2306"/>
                    <a:pt x="17467" y="1382"/>
                    <a:pt x="18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3" name="Google Shape;563;p52"/>
            <p:cNvGrpSpPr/>
            <p:nvPr/>
          </p:nvGrpSpPr>
          <p:grpSpPr>
            <a:xfrm>
              <a:off x="246061" y="1412165"/>
              <a:ext cx="8720172" cy="1766282"/>
              <a:chOff x="246061" y="-434635"/>
              <a:chExt cx="8720172" cy="1766282"/>
            </a:xfrm>
          </p:grpSpPr>
          <p:sp>
            <p:nvSpPr>
              <p:cNvPr id="564" name="Google Shape;564;p52"/>
              <p:cNvSpPr/>
              <p:nvPr/>
            </p:nvSpPr>
            <p:spPr>
              <a:xfrm>
                <a:off x="246061" y="-434635"/>
                <a:ext cx="378089" cy="363569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30" extrusionOk="0">
                    <a:moveTo>
                      <a:pt x="3358" y="1"/>
                    </a:moveTo>
                    <a:lnTo>
                      <a:pt x="0" y="1212"/>
                    </a:lnTo>
                    <a:lnTo>
                      <a:pt x="1800" y="322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52"/>
              <p:cNvSpPr/>
              <p:nvPr/>
            </p:nvSpPr>
            <p:spPr>
              <a:xfrm>
                <a:off x="8761045" y="1050474"/>
                <a:ext cx="205188" cy="140477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6" extrusionOk="0">
                    <a:moveTo>
                      <a:pt x="1392" y="1"/>
                    </a:moveTo>
                    <a:lnTo>
                      <a:pt x="0" y="1906"/>
                    </a:lnTo>
                    <a:lnTo>
                      <a:pt x="2784" y="1906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52"/>
              <p:cNvSpPr/>
              <p:nvPr/>
            </p:nvSpPr>
            <p:spPr>
              <a:xfrm>
                <a:off x="8761045" y="1190876"/>
                <a:ext cx="205188" cy="14077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10" extrusionOk="0">
                    <a:moveTo>
                      <a:pt x="1392" y="1"/>
                    </a:moveTo>
                    <a:lnTo>
                      <a:pt x="0" y="1909"/>
                    </a:lnTo>
                    <a:lnTo>
                      <a:pt x="2784" y="190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3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53"/>
          <p:cNvGrpSpPr/>
          <p:nvPr/>
        </p:nvGrpSpPr>
        <p:grpSpPr>
          <a:xfrm rot="10800000" flipH="1">
            <a:off x="-30" y="192978"/>
            <a:ext cx="9186530" cy="5028462"/>
            <a:chOff x="-74390" y="-43"/>
            <a:chExt cx="9186530" cy="5028462"/>
          </a:xfrm>
        </p:grpSpPr>
        <p:sp>
          <p:nvSpPr>
            <p:cNvPr id="569" name="Google Shape;569;p53"/>
            <p:cNvSpPr/>
            <p:nvPr/>
          </p:nvSpPr>
          <p:spPr>
            <a:xfrm rot="10800000">
              <a:off x="-74390" y="-31"/>
              <a:ext cx="9026004" cy="3606773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3"/>
            <p:cNvSpPr/>
            <p:nvPr/>
          </p:nvSpPr>
          <p:spPr>
            <a:xfrm rot="10800000">
              <a:off x="6602782" y="-43"/>
              <a:ext cx="2509357" cy="2228579"/>
            </a:xfrm>
            <a:custGeom>
              <a:avLst/>
              <a:gdLst/>
              <a:ahLst/>
              <a:cxnLst/>
              <a:rect l="l" t="t" r="r" b="b"/>
              <a:pathLst>
                <a:path w="13583" h="12063" extrusionOk="0">
                  <a:moveTo>
                    <a:pt x="5144" y="1"/>
                  </a:moveTo>
                  <a:cubicBezTo>
                    <a:pt x="4965" y="1"/>
                    <a:pt x="4788" y="15"/>
                    <a:pt x="4614" y="42"/>
                  </a:cubicBezTo>
                  <a:cubicBezTo>
                    <a:pt x="3179" y="267"/>
                    <a:pt x="2097" y="1206"/>
                    <a:pt x="1028" y="2110"/>
                  </a:cubicBezTo>
                  <a:cubicBezTo>
                    <a:pt x="718" y="2369"/>
                    <a:pt x="358" y="2611"/>
                    <a:pt x="1" y="2856"/>
                  </a:cubicBezTo>
                  <a:lnTo>
                    <a:pt x="1" y="12063"/>
                  </a:lnTo>
                  <a:lnTo>
                    <a:pt x="4213" y="12063"/>
                  </a:lnTo>
                  <a:cubicBezTo>
                    <a:pt x="4399" y="11297"/>
                    <a:pt x="4787" y="10607"/>
                    <a:pt x="5424" y="10147"/>
                  </a:cubicBezTo>
                  <a:cubicBezTo>
                    <a:pt x="6502" y="9357"/>
                    <a:pt x="7956" y="9436"/>
                    <a:pt x="9289" y="9361"/>
                  </a:cubicBezTo>
                  <a:cubicBezTo>
                    <a:pt x="10432" y="9296"/>
                    <a:pt x="11633" y="9058"/>
                    <a:pt x="12470" y="8275"/>
                  </a:cubicBezTo>
                  <a:cubicBezTo>
                    <a:pt x="13307" y="7496"/>
                    <a:pt x="13582" y="6034"/>
                    <a:pt x="12783" y="5217"/>
                  </a:cubicBezTo>
                  <a:cubicBezTo>
                    <a:pt x="11722" y="4135"/>
                    <a:pt x="9616" y="4775"/>
                    <a:pt x="8636" y="3621"/>
                  </a:cubicBezTo>
                  <a:cubicBezTo>
                    <a:pt x="8115" y="3013"/>
                    <a:pt x="8122" y="2118"/>
                    <a:pt x="7755" y="1407"/>
                  </a:cubicBezTo>
                  <a:cubicBezTo>
                    <a:pt x="7277" y="481"/>
                    <a:pt x="6199" y="1"/>
                    <a:pt x="5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3"/>
            <p:cNvSpPr/>
            <p:nvPr/>
          </p:nvSpPr>
          <p:spPr>
            <a:xfrm rot="10800000">
              <a:off x="5075688" y="4678722"/>
              <a:ext cx="416321" cy="349697"/>
            </a:xfrm>
            <a:custGeom>
              <a:avLst/>
              <a:gdLst/>
              <a:ahLst/>
              <a:cxnLst/>
              <a:rect l="l" t="t" r="r" b="b"/>
              <a:pathLst>
                <a:path w="4168" h="3501" extrusionOk="0">
                  <a:moveTo>
                    <a:pt x="0" y="0"/>
                  </a:moveTo>
                  <a:lnTo>
                    <a:pt x="2379" y="3501"/>
                  </a:lnTo>
                  <a:lnTo>
                    <a:pt x="41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3"/>
            <p:cNvSpPr/>
            <p:nvPr/>
          </p:nvSpPr>
          <p:spPr>
            <a:xfrm rot="10800000">
              <a:off x="7731131" y="1176835"/>
              <a:ext cx="279478" cy="257703"/>
            </a:xfrm>
            <a:custGeom>
              <a:avLst/>
              <a:gdLst/>
              <a:ahLst/>
              <a:cxnLst/>
              <a:rect l="l" t="t" r="r" b="b"/>
              <a:pathLst>
                <a:path w="2798" h="2580" extrusionOk="0">
                  <a:moveTo>
                    <a:pt x="1402" y="0"/>
                  </a:moveTo>
                  <a:lnTo>
                    <a:pt x="1" y="2579"/>
                  </a:lnTo>
                  <a:lnTo>
                    <a:pt x="2797" y="1722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642850" y="1486950"/>
            <a:ext cx="3858300" cy="21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 flipH="1">
            <a:off x="-763325" y="3569539"/>
            <a:ext cx="6063998" cy="2423161"/>
          </a:xfrm>
          <a:custGeom>
            <a:avLst/>
            <a:gdLst/>
            <a:ahLst/>
            <a:cxnLst/>
            <a:rect l="l" t="t" r="r" b="b"/>
            <a:pathLst>
              <a:path w="38804" h="15506" extrusionOk="0">
                <a:moveTo>
                  <a:pt x="18372" y="1"/>
                </a:moveTo>
                <a:cubicBezTo>
                  <a:pt x="15851" y="1"/>
                  <a:pt x="13315" y="1007"/>
                  <a:pt x="11592" y="2856"/>
                </a:cubicBezTo>
                <a:cubicBezTo>
                  <a:pt x="10378" y="4162"/>
                  <a:pt x="9486" y="5874"/>
                  <a:pt x="7880" y="6653"/>
                </a:cubicBezTo>
                <a:cubicBezTo>
                  <a:pt x="6924" y="7115"/>
                  <a:pt x="5829" y="7184"/>
                  <a:pt x="4811" y="7500"/>
                </a:cubicBezTo>
                <a:cubicBezTo>
                  <a:pt x="3205" y="8000"/>
                  <a:pt x="1810" y="9143"/>
                  <a:pt x="1008" y="10620"/>
                </a:cubicBezTo>
                <a:cubicBezTo>
                  <a:pt x="204" y="12096"/>
                  <a:pt x="0" y="13889"/>
                  <a:pt x="457" y="15505"/>
                </a:cubicBezTo>
                <a:lnTo>
                  <a:pt x="37742" y="15244"/>
                </a:lnTo>
                <a:cubicBezTo>
                  <a:pt x="37753" y="15310"/>
                  <a:pt x="37792" y="15337"/>
                  <a:pt x="37844" y="15337"/>
                </a:cubicBezTo>
                <a:cubicBezTo>
                  <a:pt x="37956" y="15337"/>
                  <a:pt x="38124" y="15208"/>
                  <a:pt x="38171" y="15070"/>
                </a:cubicBezTo>
                <a:cubicBezTo>
                  <a:pt x="38804" y="13270"/>
                  <a:pt x="38259" y="11229"/>
                  <a:pt x="37238" y="9619"/>
                </a:cubicBezTo>
                <a:cubicBezTo>
                  <a:pt x="36589" y="8595"/>
                  <a:pt x="35707" y="7663"/>
                  <a:pt x="34575" y="7228"/>
                </a:cubicBezTo>
                <a:cubicBezTo>
                  <a:pt x="33829" y="6942"/>
                  <a:pt x="33017" y="6887"/>
                  <a:pt x="32227" y="6744"/>
                </a:cubicBezTo>
                <a:cubicBezTo>
                  <a:pt x="31046" y="6534"/>
                  <a:pt x="29900" y="6125"/>
                  <a:pt x="28852" y="5540"/>
                </a:cubicBezTo>
                <a:cubicBezTo>
                  <a:pt x="26453" y="4203"/>
                  <a:pt x="24613" y="1978"/>
                  <a:pt x="22125" y="815"/>
                </a:cubicBezTo>
                <a:cubicBezTo>
                  <a:pt x="20952" y="265"/>
                  <a:pt x="19664" y="1"/>
                  <a:pt x="183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-523025" y="186175"/>
            <a:ext cx="4556100" cy="455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6126025" y="2748689"/>
            <a:ext cx="6063998" cy="2423161"/>
          </a:xfrm>
          <a:custGeom>
            <a:avLst/>
            <a:gdLst/>
            <a:ahLst/>
            <a:cxnLst/>
            <a:rect l="l" t="t" r="r" b="b"/>
            <a:pathLst>
              <a:path w="38804" h="15506" extrusionOk="0">
                <a:moveTo>
                  <a:pt x="18372" y="1"/>
                </a:moveTo>
                <a:cubicBezTo>
                  <a:pt x="15851" y="1"/>
                  <a:pt x="13315" y="1007"/>
                  <a:pt x="11592" y="2856"/>
                </a:cubicBezTo>
                <a:cubicBezTo>
                  <a:pt x="10378" y="4162"/>
                  <a:pt x="9486" y="5874"/>
                  <a:pt x="7880" y="6653"/>
                </a:cubicBezTo>
                <a:cubicBezTo>
                  <a:pt x="6924" y="7115"/>
                  <a:pt x="5829" y="7184"/>
                  <a:pt x="4811" y="7500"/>
                </a:cubicBezTo>
                <a:cubicBezTo>
                  <a:pt x="3205" y="8000"/>
                  <a:pt x="1810" y="9143"/>
                  <a:pt x="1008" y="10620"/>
                </a:cubicBezTo>
                <a:cubicBezTo>
                  <a:pt x="204" y="12096"/>
                  <a:pt x="0" y="13889"/>
                  <a:pt x="457" y="15505"/>
                </a:cubicBezTo>
                <a:lnTo>
                  <a:pt x="37742" y="15244"/>
                </a:lnTo>
                <a:cubicBezTo>
                  <a:pt x="37753" y="15310"/>
                  <a:pt x="37792" y="15337"/>
                  <a:pt x="37844" y="15337"/>
                </a:cubicBezTo>
                <a:cubicBezTo>
                  <a:pt x="37956" y="15337"/>
                  <a:pt x="38124" y="15208"/>
                  <a:pt x="38171" y="15070"/>
                </a:cubicBezTo>
                <a:cubicBezTo>
                  <a:pt x="38804" y="13270"/>
                  <a:pt x="38259" y="11229"/>
                  <a:pt x="37238" y="9619"/>
                </a:cubicBezTo>
                <a:cubicBezTo>
                  <a:pt x="36589" y="8595"/>
                  <a:pt x="35707" y="7663"/>
                  <a:pt x="34575" y="7228"/>
                </a:cubicBezTo>
                <a:cubicBezTo>
                  <a:pt x="33829" y="6942"/>
                  <a:pt x="33017" y="6887"/>
                  <a:pt x="32227" y="6744"/>
                </a:cubicBezTo>
                <a:cubicBezTo>
                  <a:pt x="31046" y="6534"/>
                  <a:pt x="29900" y="6125"/>
                  <a:pt x="28852" y="5540"/>
                </a:cubicBezTo>
                <a:cubicBezTo>
                  <a:pt x="26453" y="4203"/>
                  <a:pt x="24613" y="1978"/>
                  <a:pt x="22125" y="815"/>
                </a:cubicBezTo>
                <a:cubicBezTo>
                  <a:pt x="20952" y="265"/>
                  <a:pt x="19664" y="1"/>
                  <a:pt x="183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9"/>
          <p:cNvSpPr/>
          <p:nvPr/>
        </p:nvSpPr>
        <p:spPr>
          <a:xfrm rot="10800000">
            <a:off x="7503141" y="-2"/>
            <a:ext cx="2290182" cy="1835829"/>
          </a:xfrm>
          <a:custGeom>
            <a:avLst/>
            <a:gdLst/>
            <a:ahLst/>
            <a:cxnLst/>
            <a:rect l="l" t="t" r="r" b="b"/>
            <a:pathLst>
              <a:path w="63047" h="50539" extrusionOk="0">
                <a:moveTo>
                  <a:pt x="12202" y="0"/>
                </a:moveTo>
                <a:cubicBezTo>
                  <a:pt x="9265" y="0"/>
                  <a:pt x="6469" y="237"/>
                  <a:pt x="3876" y="616"/>
                </a:cubicBezTo>
                <a:cubicBezTo>
                  <a:pt x="2569" y="805"/>
                  <a:pt x="1276" y="1048"/>
                  <a:pt x="1" y="1336"/>
                </a:cubicBezTo>
                <a:lnTo>
                  <a:pt x="1" y="50538"/>
                </a:lnTo>
                <a:lnTo>
                  <a:pt x="61918" y="50538"/>
                </a:lnTo>
                <a:cubicBezTo>
                  <a:pt x="63046" y="38393"/>
                  <a:pt x="57947" y="23633"/>
                  <a:pt x="45302" y="12529"/>
                </a:cubicBezTo>
                <a:cubicBezTo>
                  <a:pt x="34285" y="2850"/>
                  <a:pt x="22391" y="0"/>
                  <a:pt x="12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9"/>
          <p:cNvSpPr/>
          <p:nvPr/>
        </p:nvSpPr>
        <p:spPr>
          <a:xfrm rot="10800000" flipH="1">
            <a:off x="-591276" y="-282302"/>
            <a:ext cx="2290182" cy="1835829"/>
          </a:xfrm>
          <a:custGeom>
            <a:avLst/>
            <a:gdLst/>
            <a:ahLst/>
            <a:cxnLst/>
            <a:rect l="l" t="t" r="r" b="b"/>
            <a:pathLst>
              <a:path w="63047" h="50539" extrusionOk="0">
                <a:moveTo>
                  <a:pt x="12202" y="0"/>
                </a:moveTo>
                <a:cubicBezTo>
                  <a:pt x="9265" y="0"/>
                  <a:pt x="6469" y="237"/>
                  <a:pt x="3876" y="616"/>
                </a:cubicBezTo>
                <a:cubicBezTo>
                  <a:pt x="2569" y="805"/>
                  <a:pt x="1276" y="1048"/>
                  <a:pt x="1" y="1336"/>
                </a:cubicBezTo>
                <a:lnTo>
                  <a:pt x="1" y="50538"/>
                </a:lnTo>
                <a:lnTo>
                  <a:pt x="61918" y="50538"/>
                </a:lnTo>
                <a:cubicBezTo>
                  <a:pt x="63046" y="38393"/>
                  <a:pt x="57947" y="23633"/>
                  <a:pt x="45302" y="12529"/>
                </a:cubicBezTo>
                <a:cubicBezTo>
                  <a:pt x="34285" y="2850"/>
                  <a:pt x="22391" y="0"/>
                  <a:pt x="122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 rot="5470684">
            <a:off x="7513653" y="180465"/>
            <a:ext cx="209940" cy="225978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 rot="5470737">
            <a:off x="7460032" y="4376313"/>
            <a:ext cx="369367" cy="355190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 rot="9507153">
            <a:off x="6685146" y="1720799"/>
            <a:ext cx="219888" cy="211463"/>
          </a:xfrm>
          <a:custGeom>
            <a:avLst/>
            <a:gdLst/>
            <a:ahLst/>
            <a:cxnLst/>
            <a:rect l="l" t="t" r="r" b="b"/>
            <a:pathLst>
              <a:path w="3359" h="3230" extrusionOk="0">
                <a:moveTo>
                  <a:pt x="3358" y="1"/>
                </a:moveTo>
                <a:lnTo>
                  <a:pt x="0" y="1212"/>
                </a:lnTo>
                <a:lnTo>
                  <a:pt x="1800" y="3229"/>
                </a:lnTo>
                <a:lnTo>
                  <a:pt x="33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713850" y="2242150"/>
            <a:ext cx="28512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title" idx="2" hasCustomPrompt="1"/>
          </p:nvPr>
        </p:nvSpPr>
        <p:spPr>
          <a:xfrm>
            <a:off x="713850" y="1415225"/>
            <a:ext cx="19077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713850" y="3117475"/>
            <a:ext cx="27561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3"/>
          <p:cNvGrpSpPr/>
          <p:nvPr/>
        </p:nvGrpSpPr>
        <p:grpSpPr>
          <a:xfrm>
            <a:off x="-1019576" y="-31904"/>
            <a:ext cx="10163576" cy="5187783"/>
            <a:chOff x="-1019576" y="-31904"/>
            <a:chExt cx="10163576" cy="5187783"/>
          </a:xfrm>
        </p:grpSpPr>
        <p:sp>
          <p:nvSpPr>
            <p:cNvPr id="99" name="Google Shape;99;p13"/>
            <p:cNvSpPr/>
            <p:nvPr/>
          </p:nvSpPr>
          <p:spPr>
            <a:xfrm>
              <a:off x="-25" y="4272475"/>
              <a:ext cx="9143989" cy="860614"/>
            </a:xfrm>
            <a:custGeom>
              <a:avLst/>
              <a:gdLst/>
              <a:ahLst/>
              <a:cxnLst/>
              <a:rect l="l" t="t" r="r" b="b"/>
              <a:pathLst>
                <a:path w="69963" h="11820" extrusionOk="0">
                  <a:moveTo>
                    <a:pt x="1" y="0"/>
                  </a:moveTo>
                  <a:lnTo>
                    <a:pt x="1" y="11820"/>
                  </a:lnTo>
                  <a:lnTo>
                    <a:pt x="69962" y="11820"/>
                  </a:lnTo>
                  <a:lnTo>
                    <a:pt x="69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" name="Google Shape;100;p13"/>
            <p:cNvGrpSpPr/>
            <p:nvPr/>
          </p:nvGrpSpPr>
          <p:grpSpPr>
            <a:xfrm>
              <a:off x="5107548" y="-31904"/>
              <a:ext cx="4036452" cy="5028462"/>
              <a:chOff x="5075688" y="-43"/>
              <a:chExt cx="4036452" cy="5028462"/>
            </a:xfrm>
          </p:grpSpPr>
          <p:sp>
            <p:nvSpPr>
              <p:cNvPr id="101" name="Google Shape;101;p13"/>
              <p:cNvSpPr/>
              <p:nvPr/>
            </p:nvSpPr>
            <p:spPr>
              <a:xfrm rot="10800000">
                <a:off x="6602782" y="-43"/>
                <a:ext cx="2509357" cy="2228579"/>
              </a:xfrm>
              <a:custGeom>
                <a:avLst/>
                <a:gdLst/>
                <a:ahLst/>
                <a:cxnLst/>
                <a:rect l="l" t="t" r="r" b="b"/>
                <a:pathLst>
                  <a:path w="13583" h="12063" extrusionOk="0">
                    <a:moveTo>
                      <a:pt x="5144" y="1"/>
                    </a:moveTo>
                    <a:cubicBezTo>
                      <a:pt x="4965" y="1"/>
                      <a:pt x="4788" y="15"/>
                      <a:pt x="4614" y="42"/>
                    </a:cubicBezTo>
                    <a:cubicBezTo>
                      <a:pt x="3179" y="267"/>
                      <a:pt x="2097" y="1206"/>
                      <a:pt x="1028" y="2110"/>
                    </a:cubicBezTo>
                    <a:cubicBezTo>
                      <a:pt x="718" y="2369"/>
                      <a:pt x="358" y="2611"/>
                      <a:pt x="1" y="2856"/>
                    </a:cubicBezTo>
                    <a:lnTo>
                      <a:pt x="1" y="12063"/>
                    </a:lnTo>
                    <a:lnTo>
                      <a:pt x="4213" y="12063"/>
                    </a:lnTo>
                    <a:cubicBezTo>
                      <a:pt x="4399" y="11297"/>
                      <a:pt x="4787" y="10607"/>
                      <a:pt x="5424" y="10147"/>
                    </a:cubicBezTo>
                    <a:cubicBezTo>
                      <a:pt x="6502" y="9357"/>
                      <a:pt x="7956" y="9436"/>
                      <a:pt x="9289" y="9361"/>
                    </a:cubicBezTo>
                    <a:cubicBezTo>
                      <a:pt x="10432" y="9296"/>
                      <a:pt x="11633" y="9058"/>
                      <a:pt x="12470" y="8275"/>
                    </a:cubicBezTo>
                    <a:cubicBezTo>
                      <a:pt x="13307" y="7496"/>
                      <a:pt x="13582" y="6034"/>
                      <a:pt x="12783" y="5217"/>
                    </a:cubicBezTo>
                    <a:cubicBezTo>
                      <a:pt x="11722" y="4135"/>
                      <a:pt x="9616" y="4775"/>
                      <a:pt x="8636" y="3621"/>
                    </a:cubicBezTo>
                    <a:cubicBezTo>
                      <a:pt x="8115" y="3013"/>
                      <a:pt x="8122" y="2118"/>
                      <a:pt x="7755" y="1407"/>
                    </a:cubicBezTo>
                    <a:cubicBezTo>
                      <a:pt x="7277" y="481"/>
                      <a:pt x="6199" y="1"/>
                      <a:pt x="5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 rot="10800000">
                <a:off x="5075688" y="4678722"/>
                <a:ext cx="416321" cy="349697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501" extrusionOk="0">
                    <a:moveTo>
                      <a:pt x="0" y="0"/>
                    </a:moveTo>
                    <a:lnTo>
                      <a:pt x="2379" y="3501"/>
                    </a:lnTo>
                    <a:lnTo>
                      <a:pt x="4168" y="8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 rot="10800000">
                <a:off x="7731131" y="1176835"/>
                <a:ext cx="279478" cy="257703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580" extrusionOk="0">
                    <a:moveTo>
                      <a:pt x="1402" y="0"/>
                    </a:moveTo>
                    <a:lnTo>
                      <a:pt x="1" y="2579"/>
                    </a:lnTo>
                    <a:lnTo>
                      <a:pt x="2797" y="1722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" name="Google Shape;104;p13"/>
            <p:cNvSpPr/>
            <p:nvPr/>
          </p:nvSpPr>
          <p:spPr>
            <a:xfrm>
              <a:off x="-1019576" y="2606313"/>
              <a:ext cx="3180564" cy="2549566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-7694763">
              <a:off x="216952" y="1356031"/>
              <a:ext cx="289570" cy="243250"/>
            </a:xfrm>
            <a:custGeom>
              <a:avLst/>
              <a:gdLst/>
              <a:ahLst/>
              <a:cxnLst/>
              <a:rect l="l" t="t" r="r" b="b"/>
              <a:pathLst>
                <a:path w="4168" h="3501" extrusionOk="0">
                  <a:moveTo>
                    <a:pt x="0" y="0"/>
                  </a:moveTo>
                  <a:lnTo>
                    <a:pt x="2379" y="3501"/>
                  </a:lnTo>
                  <a:lnTo>
                    <a:pt x="41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 txBox="1">
            <a:spLocks noGrp="1"/>
          </p:cNvSpPr>
          <p:nvPr>
            <p:ph type="ctrTitle"/>
          </p:nvPr>
        </p:nvSpPr>
        <p:spPr>
          <a:xfrm>
            <a:off x="1922276" y="1566775"/>
            <a:ext cx="25014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2119525" y="1880700"/>
            <a:ext cx="21069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2" hasCustomPrompt="1"/>
          </p:nvPr>
        </p:nvSpPr>
        <p:spPr>
          <a:xfrm>
            <a:off x="2643180" y="1121775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ctrTitle" idx="3"/>
          </p:nvPr>
        </p:nvSpPr>
        <p:spPr>
          <a:xfrm>
            <a:off x="4917638" y="1566775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4"/>
          </p:nvPr>
        </p:nvSpPr>
        <p:spPr>
          <a:xfrm>
            <a:off x="4917650" y="1880700"/>
            <a:ext cx="21069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5" hasCustomPrompt="1"/>
          </p:nvPr>
        </p:nvSpPr>
        <p:spPr>
          <a:xfrm>
            <a:off x="5441305" y="1121775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ctrTitle" idx="6"/>
          </p:nvPr>
        </p:nvSpPr>
        <p:spPr>
          <a:xfrm>
            <a:off x="720450" y="3252901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7"/>
          </p:nvPr>
        </p:nvSpPr>
        <p:spPr>
          <a:xfrm>
            <a:off x="720479" y="3566825"/>
            <a:ext cx="21069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8" hasCustomPrompt="1"/>
          </p:nvPr>
        </p:nvSpPr>
        <p:spPr>
          <a:xfrm>
            <a:off x="1327580" y="2807900"/>
            <a:ext cx="8925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ctrTitle" idx="9"/>
          </p:nvPr>
        </p:nvSpPr>
        <p:spPr>
          <a:xfrm>
            <a:off x="3518562" y="3252900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3"/>
          </p:nvPr>
        </p:nvSpPr>
        <p:spPr>
          <a:xfrm>
            <a:off x="3518563" y="3566825"/>
            <a:ext cx="21069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4" hasCustomPrompt="1"/>
          </p:nvPr>
        </p:nvSpPr>
        <p:spPr>
          <a:xfrm>
            <a:off x="4042218" y="2807899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ctrTitle" idx="15"/>
          </p:nvPr>
        </p:nvSpPr>
        <p:spPr>
          <a:xfrm>
            <a:off x="6316687" y="3252900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6"/>
          </p:nvPr>
        </p:nvSpPr>
        <p:spPr>
          <a:xfrm>
            <a:off x="6316688" y="3566825"/>
            <a:ext cx="21069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7" hasCustomPrompt="1"/>
          </p:nvPr>
        </p:nvSpPr>
        <p:spPr>
          <a:xfrm>
            <a:off x="6840343" y="2807899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2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>
            <a:spLocks noGrp="1"/>
          </p:cNvSpPr>
          <p:nvPr>
            <p:ph type="ctrTitle"/>
          </p:nvPr>
        </p:nvSpPr>
        <p:spPr>
          <a:xfrm>
            <a:off x="5208700" y="1661425"/>
            <a:ext cx="30108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1"/>
          </p:nvPr>
        </p:nvSpPr>
        <p:spPr>
          <a:xfrm>
            <a:off x="5211575" y="1940475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title" idx="2" hasCustomPrompt="1"/>
          </p:nvPr>
        </p:nvSpPr>
        <p:spPr>
          <a:xfrm>
            <a:off x="4342050" y="2003400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4"/>
          <p:cNvSpPr txBox="1">
            <a:spLocks noGrp="1"/>
          </p:cNvSpPr>
          <p:nvPr>
            <p:ph type="ctrTitle" idx="3"/>
          </p:nvPr>
        </p:nvSpPr>
        <p:spPr>
          <a:xfrm>
            <a:off x="5208700" y="660300"/>
            <a:ext cx="30108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subTitle" idx="4"/>
          </p:nvPr>
        </p:nvSpPr>
        <p:spPr>
          <a:xfrm>
            <a:off x="5208700" y="933250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 idx="5" hasCustomPrompt="1"/>
          </p:nvPr>
        </p:nvSpPr>
        <p:spPr>
          <a:xfrm>
            <a:off x="4342050" y="1002275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4"/>
          <p:cNvSpPr txBox="1">
            <a:spLocks noGrp="1"/>
          </p:cNvSpPr>
          <p:nvPr>
            <p:ph type="ctrTitle" idx="6"/>
          </p:nvPr>
        </p:nvSpPr>
        <p:spPr>
          <a:xfrm>
            <a:off x="5208700" y="2652025"/>
            <a:ext cx="30108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subTitle" idx="7"/>
          </p:nvPr>
        </p:nvSpPr>
        <p:spPr>
          <a:xfrm>
            <a:off x="5208700" y="2925638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title" idx="8" hasCustomPrompt="1"/>
          </p:nvPr>
        </p:nvSpPr>
        <p:spPr>
          <a:xfrm>
            <a:off x="4342050" y="2994000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4"/>
          <p:cNvSpPr txBox="1">
            <a:spLocks noGrp="1"/>
          </p:cNvSpPr>
          <p:nvPr>
            <p:ph type="ctrTitle" idx="9"/>
          </p:nvPr>
        </p:nvSpPr>
        <p:spPr>
          <a:xfrm>
            <a:off x="5208700" y="3642625"/>
            <a:ext cx="30108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Black Han Sans"/>
              <a:buNone/>
              <a:defRPr sz="12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13"/>
          </p:nvPr>
        </p:nvSpPr>
        <p:spPr>
          <a:xfrm>
            <a:off x="5208700" y="3920338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 idx="14" hasCustomPrompt="1"/>
          </p:nvPr>
        </p:nvSpPr>
        <p:spPr>
          <a:xfrm>
            <a:off x="4342050" y="3984600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Black Han Sans"/>
              <a:buNone/>
              <a:defRPr sz="120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t>xx%</a:t>
            </a:r>
          </a:p>
        </p:txBody>
      </p:sp>
      <p:grpSp>
        <p:nvGrpSpPr>
          <p:cNvPr id="134" name="Google Shape;134;p14"/>
          <p:cNvGrpSpPr/>
          <p:nvPr/>
        </p:nvGrpSpPr>
        <p:grpSpPr>
          <a:xfrm flipH="1">
            <a:off x="-2741300" y="-2"/>
            <a:ext cx="11930134" cy="5214361"/>
            <a:chOff x="-44836" y="-2"/>
            <a:chExt cx="11930134" cy="5214361"/>
          </a:xfrm>
        </p:grpSpPr>
        <p:sp>
          <p:nvSpPr>
            <p:cNvPr id="135" name="Google Shape;135;p14"/>
            <p:cNvSpPr/>
            <p:nvPr/>
          </p:nvSpPr>
          <p:spPr>
            <a:xfrm rot="10800000">
              <a:off x="7353624" y="-2"/>
              <a:ext cx="2290182" cy="1835829"/>
            </a:xfrm>
            <a:custGeom>
              <a:avLst/>
              <a:gdLst/>
              <a:ahLst/>
              <a:cxnLst/>
              <a:rect l="l" t="t" r="r" b="b"/>
              <a:pathLst>
                <a:path w="63047" h="50539" extrusionOk="0">
                  <a:moveTo>
                    <a:pt x="12202" y="0"/>
                  </a:moveTo>
                  <a:cubicBezTo>
                    <a:pt x="9265" y="0"/>
                    <a:pt x="6469" y="237"/>
                    <a:pt x="3876" y="616"/>
                  </a:cubicBezTo>
                  <a:cubicBezTo>
                    <a:pt x="2569" y="805"/>
                    <a:pt x="1276" y="1048"/>
                    <a:pt x="1" y="1336"/>
                  </a:cubicBezTo>
                  <a:lnTo>
                    <a:pt x="1" y="50538"/>
                  </a:lnTo>
                  <a:lnTo>
                    <a:pt x="61918" y="50538"/>
                  </a:lnTo>
                  <a:cubicBezTo>
                    <a:pt x="63046" y="38393"/>
                    <a:pt x="57947" y="23633"/>
                    <a:pt x="45302" y="12529"/>
                  </a:cubicBezTo>
                  <a:cubicBezTo>
                    <a:pt x="34285" y="2850"/>
                    <a:pt x="22391" y="0"/>
                    <a:pt x="1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 flipH="1">
              <a:off x="5821300" y="2791197"/>
              <a:ext cx="6063998" cy="2423161"/>
            </a:xfrm>
            <a:custGeom>
              <a:avLst/>
              <a:gdLst/>
              <a:ahLst/>
              <a:cxnLst/>
              <a:rect l="l" t="t" r="r" b="b"/>
              <a:pathLst>
                <a:path w="38804" h="15506" extrusionOk="0">
                  <a:moveTo>
                    <a:pt x="18372" y="1"/>
                  </a:moveTo>
                  <a:cubicBezTo>
                    <a:pt x="15851" y="1"/>
                    <a:pt x="13315" y="1007"/>
                    <a:pt x="11592" y="2856"/>
                  </a:cubicBezTo>
                  <a:cubicBezTo>
                    <a:pt x="10378" y="4162"/>
                    <a:pt x="9486" y="5874"/>
                    <a:pt x="7880" y="6653"/>
                  </a:cubicBezTo>
                  <a:cubicBezTo>
                    <a:pt x="6924" y="7115"/>
                    <a:pt x="5829" y="7184"/>
                    <a:pt x="4811" y="7500"/>
                  </a:cubicBezTo>
                  <a:cubicBezTo>
                    <a:pt x="3205" y="8000"/>
                    <a:pt x="1810" y="9143"/>
                    <a:pt x="1008" y="10620"/>
                  </a:cubicBezTo>
                  <a:cubicBezTo>
                    <a:pt x="204" y="12096"/>
                    <a:pt x="0" y="13889"/>
                    <a:pt x="457" y="15505"/>
                  </a:cubicBezTo>
                  <a:lnTo>
                    <a:pt x="37742" y="15244"/>
                  </a:lnTo>
                  <a:cubicBezTo>
                    <a:pt x="37753" y="15310"/>
                    <a:pt x="37792" y="15337"/>
                    <a:pt x="37844" y="15337"/>
                  </a:cubicBezTo>
                  <a:cubicBezTo>
                    <a:pt x="37956" y="15337"/>
                    <a:pt x="38124" y="15208"/>
                    <a:pt x="38171" y="15070"/>
                  </a:cubicBezTo>
                  <a:cubicBezTo>
                    <a:pt x="38804" y="13270"/>
                    <a:pt x="38259" y="11229"/>
                    <a:pt x="37238" y="9619"/>
                  </a:cubicBezTo>
                  <a:cubicBezTo>
                    <a:pt x="36589" y="8595"/>
                    <a:pt x="35707" y="7663"/>
                    <a:pt x="34575" y="7228"/>
                  </a:cubicBezTo>
                  <a:cubicBezTo>
                    <a:pt x="33829" y="6942"/>
                    <a:pt x="33017" y="6887"/>
                    <a:pt x="32227" y="6744"/>
                  </a:cubicBezTo>
                  <a:cubicBezTo>
                    <a:pt x="31046" y="6534"/>
                    <a:pt x="29900" y="6125"/>
                    <a:pt x="28852" y="5540"/>
                  </a:cubicBezTo>
                  <a:cubicBezTo>
                    <a:pt x="26453" y="4203"/>
                    <a:pt x="24613" y="1978"/>
                    <a:pt x="22125" y="815"/>
                  </a:cubicBezTo>
                  <a:cubicBezTo>
                    <a:pt x="20952" y="265"/>
                    <a:pt x="19664" y="1"/>
                    <a:pt x="18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 flipH="1">
              <a:off x="-44836" y="3871925"/>
              <a:ext cx="1905184" cy="1299041"/>
            </a:xfrm>
            <a:custGeom>
              <a:avLst/>
              <a:gdLst/>
              <a:ahLst/>
              <a:cxnLst/>
              <a:rect l="l" t="t" r="r" b="b"/>
              <a:pathLst>
                <a:path w="74414" h="50863" extrusionOk="0">
                  <a:moveTo>
                    <a:pt x="74414" y="1"/>
                  </a:moveTo>
                  <a:cubicBezTo>
                    <a:pt x="60793" y="2474"/>
                    <a:pt x="62458" y="21209"/>
                    <a:pt x="51638" y="31541"/>
                  </a:cubicBezTo>
                  <a:cubicBezTo>
                    <a:pt x="46844" y="36117"/>
                    <a:pt x="42403" y="37136"/>
                    <a:pt x="37698" y="37136"/>
                  </a:cubicBezTo>
                  <a:cubicBezTo>
                    <a:pt x="33921" y="37136"/>
                    <a:pt x="29973" y="36479"/>
                    <a:pt x="25538" y="36479"/>
                  </a:cubicBezTo>
                  <a:cubicBezTo>
                    <a:pt x="21627" y="36479"/>
                    <a:pt x="17336" y="36990"/>
                    <a:pt x="12447" y="38913"/>
                  </a:cubicBezTo>
                  <a:cubicBezTo>
                    <a:pt x="5725" y="41560"/>
                    <a:pt x="1648" y="45953"/>
                    <a:pt x="0" y="50862"/>
                  </a:cubicBezTo>
                  <a:lnTo>
                    <a:pt x="74414" y="50862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524811" y="1775715"/>
              <a:ext cx="378089" cy="363569"/>
            </a:xfrm>
            <a:custGeom>
              <a:avLst/>
              <a:gdLst/>
              <a:ahLst/>
              <a:cxnLst/>
              <a:rect l="l" t="t" r="r" b="b"/>
              <a:pathLst>
                <a:path w="3359" h="3230" extrusionOk="0">
                  <a:moveTo>
                    <a:pt x="3358" y="1"/>
                  </a:moveTo>
                  <a:lnTo>
                    <a:pt x="0" y="1212"/>
                  </a:lnTo>
                  <a:lnTo>
                    <a:pt x="1800" y="322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Black Han Sans"/>
              <a:buNone/>
              <a:defRPr sz="2800">
                <a:solidFill>
                  <a:schemeClr val="accent4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Slab"/>
              <a:buNone/>
              <a:defRPr sz="2800" b="1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6" r:id="rId38"/>
    <p:sldLayoutId id="2147483697" r:id="rId39"/>
    <p:sldLayoutId id="2147483698" r:id="rId40"/>
    <p:sldLayoutId id="2147483699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EFBC-99E6-A034-6A44-45EE69432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350" y="445024"/>
            <a:ext cx="6789300" cy="4170175"/>
          </a:xfrm>
        </p:spPr>
        <p:txBody>
          <a:bodyPr/>
          <a:lstStyle/>
          <a:p>
            <a:b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</a:br>
            <a: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Ad Soyad </a:t>
            </a:r>
            <a:r>
              <a:rPr lang="en-GB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: </a:t>
            </a:r>
            <a:r>
              <a:rPr lang="en-GB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Sultanova</a:t>
            </a:r>
            <a:r>
              <a:rPr lang="en-GB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 </a:t>
            </a:r>
            <a: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Şəhanə</a:t>
            </a:r>
            <a:b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</a:br>
            <a: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Qrup :</a:t>
            </a:r>
            <a:r>
              <a:rPr lang="en-GB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 </a:t>
            </a:r>
            <a: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21/02</a:t>
            </a:r>
            <a:b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</a:br>
            <a: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İxtisas</a:t>
            </a:r>
            <a:r>
              <a:rPr lang="en-GB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 </a:t>
            </a:r>
            <a: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: AET</a:t>
            </a:r>
            <a:b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</a:br>
            <a: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Müəllimə </a:t>
            </a:r>
            <a:r>
              <a:rPr lang="en-GB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: </a:t>
            </a:r>
            <a:r>
              <a:rPr lang="en-GB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Yasinova</a:t>
            </a:r>
            <a:r>
              <a:rPr lang="en-GB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 Samir</a:t>
            </a:r>
            <a:r>
              <a:rPr lang="az-Latn-AZ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ə</a:t>
            </a:r>
            <a:endParaRPr lang="en-GB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93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0835C49-9697-CFE4-F5B3-96A2E1F864C4}"/>
              </a:ext>
            </a:extLst>
          </p:cNvPr>
          <p:cNvSpPr txBox="1"/>
          <p:nvPr/>
        </p:nvSpPr>
        <p:spPr>
          <a:xfrm>
            <a:off x="3871451" y="1489586"/>
            <a:ext cx="43286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Təlim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prosesinin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ziddiyyətlərini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nəzərə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almaqla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müəllim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bu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prosesi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daha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səmərəli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qurmağa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təlimin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qarşısında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duran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funksiyaları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daha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müvəffəqiyyətlə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yerinə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yetirməyə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çalışmalıdır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14" name="Picture 13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F7EBFB72-7613-8617-2C72-9A193C186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909" y="833283"/>
            <a:ext cx="1668150" cy="38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5455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4"/>
          <p:cNvSpPr txBox="1">
            <a:spLocks noGrp="1"/>
          </p:cNvSpPr>
          <p:nvPr>
            <p:ph type="title"/>
          </p:nvPr>
        </p:nvSpPr>
        <p:spPr>
          <a:xfrm>
            <a:off x="713850" y="2513594"/>
            <a:ext cx="3098608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accent4"/>
                </a:solidFill>
              </a:rPr>
              <a:t>Təlimin</a:t>
            </a:r>
            <a:r>
              <a:rPr lang="en-GB" dirty="0">
                <a:solidFill>
                  <a:schemeClr val="accent4"/>
                </a:solidFill>
              </a:rPr>
              <a:t> </a:t>
            </a:r>
            <a:r>
              <a:rPr lang="en-GB" dirty="0" err="1">
                <a:solidFill>
                  <a:schemeClr val="accent4"/>
                </a:solidFill>
              </a:rPr>
              <a:t>funksiyaları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923" name="Google Shape;923;p64"/>
          <p:cNvSpPr txBox="1">
            <a:spLocks noGrp="1"/>
          </p:cNvSpPr>
          <p:nvPr>
            <p:ph type="title" idx="2"/>
          </p:nvPr>
        </p:nvSpPr>
        <p:spPr>
          <a:xfrm>
            <a:off x="713850" y="1415225"/>
            <a:ext cx="19077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25" name="Google Shape;925;p64"/>
          <p:cNvGrpSpPr/>
          <p:nvPr/>
        </p:nvGrpSpPr>
        <p:grpSpPr>
          <a:xfrm rot="2970920">
            <a:off x="5469857" y="734382"/>
            <a:ext cx="3945528" cy="4022097"/>
            <a:chOff x="4080122" y="-462477"/>
            <a:chExt cx="3335433" cy="3400162"/>
          </a:xfrm>
        </p:grpSpPr>
        <p:grpSp>
          <p:nvGrpSpPr>
            <p:cNvPr id="926" name="Google Shape;926;p64"/>
            <p:cNvGrpSpPr/>
            <p:nvPr/>
          </p:nvGrpSpPr>
          <p:grpSpPr>
            <a:xfrm rot="-1716579">
              <a:off x="4201520" y="2139182"/>
              <a:ext cx="673301" cy="678737"/>
              <a:chOff x="4566208" y="2132179"/>
              <a:chExt cx="1190999" cy="1200614"/>
            </a:xfrm>
          </p:grpSpPr>
          <p:sp>
            <p:nvSpPr>
              <p:cNvPr id="927" name="Google Shape;927;p64"/>
              <p:cNvSpPr/>
              <p:nvPr/>
            </p:nvSpPr>
            <p:spPr>
              <a:xfrm rot="724461">
                <a:off x="4661765" y="2197509"/>
                <a:ext cx="729412" cy="990771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9443" extrusionOk="0">
                    <a:moveTo>
                      <a:pt x="6952" y="0"/>
                    </a:moveTo>
                    <a:lnTo>
                      <a:pt x="1" y="9443"/>
                    </a:lnTo>
                    <a:lnTo>
                      <a:pt x="6952" y="4543"/>
                    </a:lnTo>
                    <a:lnTo>
                      <a:pt x="6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64"/>
              <p:cNvSpPr/>
              <p:nvPr/>
            </p:nvSpPr>
            <p:spPr>
              <a:xfrm rot="724461">
                <a:off x="4602634" y="2756601"/>
                <a:ext cx="899384" cy="443397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4226" extrusionOk="0">
                    <a:moveTo>
                      <a:pt x="8301" y="0"/>
                    </a:moveTo>
                    <a:lnTo>
                      <a:pt x="1" y="4226"/>
                    </a:lnTo>
                    <a:lnTo>
                      <a:pt x="8572" y="2971"/>
                    </a:lnTo>
                    <a:lnTo>
                      <a:pt x="83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64"/>
              <p:cNvSpPr/>
              <p:nvPr/>
            </p:nvSpPr>
            <p:spPr>
              <a:xfrm rot="724461">
                <a:off x="4607723" y="2708483"/>
                <a:ext cx="1107968" cy="514114"/>
              </a:xfrm>
              <a:custGeom>
                <a:avLst/>
                <a:gdLst/>
                <a:ahLst/>
                <a:cxnLst/>
                <a:rect l="l" t="t" r="r" b="b"/>
                <a:pathLst>
                  <a:path w="10560" h="4900" extrusionOk="0">
                    <a:moveTo>
                      <a:pt x="6952" y="0"/>
                    </a:moveTo>
                    <a:lnTo>
                      <a:pt x="1" y="4900"/>
                    </a:lnTo>
                    <a:lnTo>
                      <a:pt x="10559" y="1046"/>
                    </a:lnTo>
                    <a:lnTo>
                      <a:pt x="6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64"/>
              <p:cNvSpPr/>
              <p:nvPr/>
            </p:nvSpPr>
            <p:spPr>
              <a:xfrm rot="724461">
                <a:off x="4617060" y="2620208"/>
                <a:ext cx="791735" cy="569932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5432" extrusionOk="0">
                    <a:moveTo>
                      <a:pt x="6952" y="1"/>
                    </a:moveTo>
                    <a:lnTo>
                      <a:pt x="1" y="5432"/>
                    </a:lnTo>
                    <a:lnTo>
                      <a:pt x="7546" y="709"/>
                    </a:lnTo>
                    <a:lnTo>
                      <a:pt x="695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1" name="Google Shape;931;p64"/>
            <p:cNvSpPr/>
            <p:nvPr/>
          </p:nvSpPr>
          <p:spPr>
            <a:xfrm rot="-886031">
              <a:off x="4429262" y="-146961"/>
              <a:ext cx="2756062" cy="2163643"/>
            </a:xfrm>
            <a:custGeom>
              <a:avLst/>
              <a:gdLst/>
              <a:ahLst/>
              <a:cxnLst/>
              <a:rect l="l" t="t" r="r" b="b"/>
              <a:pathLst>
                <a:path w="110239" h="86543" extrusionOk="0">
                  <a:moveTo>
                    <a:pt x="0" y="86543"/>
                  </a:moveTo>
                  <a:cubicBezTo>
                    <a:pt x="3531" y="79484"/>
                    <a:pt x="14559" y="80127"/>
                    <a:pt x="22299" y="78579"/>
                  </a:cubicBezTo>
                  <a:cubicBezTo>
                    <a:pt x="45419" y="73955"/>
                    <a:pt x="72767" y="82102"/>
                    <a:pt x="92384" y="69022"/>
                  </a:cubicBezTo>
                  <a:cubicBezTo>
                    <a:pt x="105017" y="60598"/>
                    <a:pt x="113645" y="40952"/>
                    <a:pt x="108843" y="26547"/>
                  </a:cubicBezTo>
                  <a:cubicBezTo>
                    <a:pt x="105040" y="15140"/>
                    <a:pt x="92922" y="8503"/>
                    <a:pt x="84419" y="0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932" name="Google Shape;932;p64"/>
          <p:cNvGrpSpPr/>
          <p:nvPr/>
        </p:nvGrpSpPr>
        <p:grpSpPr>
          <a:xfrm>
            <a:off x="4523125" y="413800"/>
            <a:ext cx="1682340" cy="669750"/>
            <a:chOff x="5981625" y="1844100"/>
            <a:chExt cx="1682340" cy="669750"/>
          </a:xfrm>
        </p:grpSpPr>
        <p:sp>
          <p:nvSpPr>
            <p:cNvPr id="933" name="Google Shape;933;p64"/>
            <p:cNvSpPr/>
            <p:nvPr/>
          </p:nvSpPr>
          <p:spPr>
            <a:xfrm>
              <a:off x="5981625" y="1844100"/>
              <a:ext cx="1682340" cy="578084"/>
            </a:xfrm>
            <a:custGeom>
              <a:avLst/>
              <a:gdLst/>
              <a:ahLst/>
              <a:cxnLst/>
              <a:rect l="l" t="t" r="r" b="b"/>
              <a:pathLst>
                <a:path w="10241" h="3519" extrusionOk="0">
                  <a:moveTo>
                    <a:pt x="4635" y="0"/>
                  </a:moveTo>
                  <a:cubicBezTo>
                    <a:pt x="4618" y="0"/>
                    <a:pt x="4600" y="1"/>
                    <a:pt x="4583" y="1"/>
                  </a:cubicBezTo>
                  <a:cubicBezTo>
                    <a:pt x="2786" y="59"/>
                    <a:pt x="2616" y="1015"/>
                    <a:pt x="2562" y="1804"/>
                  </a:cubicBezTo>
                  <a:cubicBezTo>
                    <a:pt x="2562" y="1804"/>
                    <a:pt x="2205" y="1627"/>
                    <a:pt x="1820" y="1627"/>
                  </a:cubicBezTo>
                  <a:cubicBezTo>
                    <a:pt x="1407" y="1627"/>
                    <a:pt x="962" y="1831"/>
                    <a:pt x="888" y="2675"/>
                  </a:cubicBezTo>
                  <a:cubicBezTo>
                    <a:pt x="888" y="2675"/>
                    <a:pt x="800" y="2644"/>
                    <a:pt x="679" y="2644"/>
                  </a:cubicBezTo>
                  <a:cubicBezTo>
                    <a:pt x="437" y="2644"/>
                    <a:pt x="65" y="2769"/>
                    <a:pt x="0" y="3519"/>
                  </a:cubicBezTo>
                  <a:lnTo>
                    <a:pt x="9870" y="3519"/>
                  </a:lnTo>
                  <a:cubicBezTo>
                    <a:pt x="9870" y="3519"/>
                    <a:pt x="10240" y="2615"/>
                    <a:pt x="7742" y="2615"/>
                  </a:cubicBezTo>
                  <a:cubicBezTo>
                    <a:pt x="7316" y="2615"/>
                    <a:pt x="6807" y="2641"/>
                    <a:pt x="6199" y="2702"/>
                  </a:cubicBezTo>
                  <a:cubicBezTo>
                    <a:pt x="6199" y="2702"/>
                    <a:pt x="6376" y="0"/>
                    <a:pt x="4635" y="0"/>
                  </a:cubicBezTo>
                  <a:close/>
                </a:path>
              </a:pathLst>
            </a:custGeom>
            <a:solidFill>
              <a:srgbClr val="CFC6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4" name="Google Shape;934;p64"/>
            <p:cNvGrpSpPr/>
            <p:nvPr/>
          </p:nvGrpSpPr>
          <p:grpSpPr>
            <a:xfrm>
              <a:off x="6140808" y="2016260"/>
              <a:ext cx="1417036" cy="497589"/>
              <a:chOff x="6140808" y="1936610"/>
              <a:chExt cx="1417036" cy="497589"/>
            </a:xfrm>
          </p:grpSpPr>
          <p:sp>
            <p:nvSpPr>
              <p:cNvPr id="935" name="Google Shape;935;p64"/>
              <p:cNvSpPr/>
              <p:nvPr/>
            </p:nvSpPr>
            <p:spPr>
              <a:xfrm>
                <a:off x="6140808" y="2131112"/>
                <a:ext cx="1417036" cy="303087"/>
              </a:xfrm>
              <a:custGeom>
                <a:avLst/>
                <a:gdLst/>
                <a:ahLst/>
                <a:cxnLst/>
                <a:rect l="l" t="t" r="r" b="b"/>
                <a:pathLst>
                  <a:path w="8626" h="1845" extrusionOk="0">
                    <a:moveTo>
                      <a:pt x="5226" y="1"/>
                    </a:moveTo>
                    <a:lnTo>
                      <a:pt x="5226" y="1"/>
                    </a:lnTo>
                    <a:cubicBezTo>
                      <a:pt x="5240" y="280"/>
                      <a:pt x="5230" y="470"/>
                      <a:pt x="5230" y="470"/>
                    </a:cubicBezTo>
                    <a:cubicBezTo>
                      <a:pt x="5253" y="470"/>
                      <a:pt x="5281" y="467"/>
                      <a:pt x="5308" y="464"/>
                    </a:cubicBezTo>
                    <a:cubicBezTo>
                      <a:pt x="5291" y="318"/>
                      <a:pt x="5267" y="161"/>
                      <a:pt x="5226" y="1"/>
                    </a:cubicBezTo>
                    <a:close/>
                    <a:moveTo>
                      <a:pt x="181" y="1287"/>
                    </a:moveTo>
                    <a:cubicBezTo>
                      <a:pt x="93" y="1403"/>
                      <a:pt x="24" y="1576"/>
                      <a:pt x="0" y="1845"/>
                    </a:cubicBezTo>
                    <a:lnTo>
                      <a:pt x="8493" y="1845"/>
                    </a:lnTo>
                    <a:cubicBezTo>
                      <a:pt x="8493" y="1845"/>
                      <a:pt x="8626" y="1518"/>
                      <a:pt x="8136" y="128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4"/>
              <p:cNvSpPr/>
              <p:nvPr/>
            </p:nvSpPr>
            <p:spPr>
              <a:xfrm>
                <a:off x="6170378" y="1936610"/>
                <a:ext cx="1306972" cy="405924"/>
              </a:xfrm>
              <a:custGeom>
                <a:avLst/>
                <a:gdLst/>
                <a:ahLst/>
                <a:cxnLst/>
                <a:rect l="l" t="t" r="r" b="b"/>
                <a:pathLst>
                  <a:path w="7956" h="2471" extrusionOk="0">
                    <a:moveTo>
                      <a:pt x="3764" y="1"/>
                    </a:moveTo>
                    <a:cubicBezTo>
                      <a:pt x="2215" y="48"/>
                      <a:pt x="2072" y="872"/>
                      <a:pt x="2022" y="1552"/>
                    </a:cubicBezTo>
                    <a:cubicBezTo>
                      <a:pt x="2022" y="1552"/>
                      <a:pt x="1716" y="1400"/>
                      <a:pt x="1386" y="1400"/>
                    </a:cubicBezTo>
                    <a:cubicBezTo>
                      <a:pt x="1031" y="1400"/>
                      <a:pt x="648" y="1573"/>
                      <a:pt x="582" y="2301"/>
                    </a:cubicBezTo>
                    <a:cubicBezTo>
                      <a:pt x="582" y="2301"/>
                      <a:pt x="508" y="2273"/>
                      <a:pt x="406" y="2273"/>
                    </a:cubicBezTo>
                    <a:cubicBezTo>
                      <a:pt x="283" y="2273"/>
                      <a:pt x="123" y="2311"/>
                      <a:pt x="1" y="2471"/>
                    </a:cubicBezTo>
                    <a:lnTo>
                      <a:pt x="7956" y="2471"/>
                    </a:lnTo>
                    <a:cubicBezTo>
                      <a:pt x="7690" y="2348"/>
                      <a:pt x="7237" y="2250"/>
                      <a:pt x="6479" y="2250"/>
                    </a:cubicBezTo>
                    <a:cubicBezTo>
                      <a:pt x="6114" y="2250"/>
                      <a:pt x="5676" y="2273"/>
                      <a:pt x="5152" y="2325"/>
                    </a:cubicBezTo>
                    <a:cubicBezTo>
                      <a:pt x="5152" y="2325"/>
                      <a:pt x="5172" y="2028"/>
                      <a:pt x="5128" y="1648"/>
                    </a:cubicBezTo>
                    <a:cubicBezTo>
                      <a:pt x="5101" y="1651"/>
                      <a:pt x="5073" y="1654"/>
                      <a:pt x="5050" y="1654"/>
                    </a:cubicBezTo>
                    <a:cubicBezTo>
                      <a:pt x="5050" y="1654"/>
                      <a:pt x="5060" y="1464"/>
                      <a:pt x="5046" y="1185"/>
                    </a:cubicBezTo>
                    <a:cubicBezTo>
                      <a:pt x="4900" y="596"/>
                      <a:pt x="4567" y="1"/>
                      <a:pt x="3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5"/>
          <p:cNvSpPr txBox="1">
            <a:spLocks noGrp="1"/>
          </p:cNvSpPr>
          <p:nvPr>
            <p:ph type="title" idx="2"/>
          </p:nvPr>
        </p:nvSpPr>
        <p:spPr>
          <a:xfrm>
            <a:off x="1074203" y="856538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/>
              <a:t>F</a:t>
            </a:r>
            <a:r>
              <a:rPr lang="en-GB" dirty="0" err="1"/>
              <a:t>unksiyaları</a:t>
            </a:r>
            <a:endParaRPr dirty="0"/>
          </a:p>
        </p:txBody>
      </p:sp>
      <p:sp>
        <p:nvSpPr>
          <p:cNvPr id="942" name="Google Shape;942;p65"/>
          <p:cNvSpPr txBox="1">
            <a:spLocks noGrp="1"/>
          </p:cNvSpPr>
          <p:nvPr>
            <p:ph type="title"/>
          </p:nvPr>
        </p:nvSpPr>
        <p:spPr>
          <a:xfrm>
            <a:off x="1118716" y="2829253"/>
            <a:ext cx="4000191" cy="15630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0" dirty="0" err="1">
                <a:solidFill>
                  <a:srgbClr val="0070C0"/>
                </a:solidFill>
                <a:effectLst/>
                <a:latin typeface="helvetica neue"/>
              </a:rPr>
              <a:t>Təlim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 </a:t>
            </a:r>
            <a:r>
              <a:rPr lang="en-GB" sz="2000" b="1" i="0" dirty="0" err="1">
                <a:solidFill>
                  <a:srgbClr val="0070C0"/>
                </a:solidFill>
                <a:effectLst/>
                <a:latin typeface="helvetica neue"/>
              </a:rPr>
              <a:t>üç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 </a:t>
            </a:r>
            <a:r>
              <a:rPr lang="en-GB" sz="2000" b="1" i="0" dirty="0" err="1">
                <a:solidFill>
                  <a:srgbClr val="0070C0"/>
                </a:solidFill>
                <a:effectLst/>
                <a:latin typeface="helvetica neue"/>
              </a:rPr>
              <a:t>başlıca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 </a:t>
            </a:r>
            <a:r>
              <a:rPr lang="en-GB" sz="2000" b="1" i="0" dirty="0" err="1">
                <a:solidFill>
                  <a:srgbClr val="0070C0"/>
                </a:solidFill>
                <a:effectLst/>
                <a:latin typeface="helvetica neue"/>
              </a:rPr>
              <a:t>funksiyanı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 </a:t>
            </a:r>
            <a:r>
              <a:rPr lang="en-GB" sz="2000" b="1" i="0" dirty="0" err="1">
                <a:solidFill>
                  <a:srgbClr val="0070C0"/>
                </a:solidFill>
                <a:effectLst/>
                <a:latin typeface="helvetica neue"/>
              </a:rPr>
              <a:t>yerinə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 </a:t>
            </a:r>
            <a:r>
              <a:rPr lang="en-GB" sz="2000" b="1" i="0" dirty="0" err="1">
                <a:solidFill>
                  <a:srgbClr val="0070C0"/>
                </a:solidFill>
                <a:effectLst/>
                <a:latin typeface="helvetica neue"/>
              </a:rPr>
              <a:t>yetirir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:</a:t>
            </a:r>
            <a:br>
              <a:rPr lang="az-Latn-AZ" sz="2000" b="1" i="0" dirty="0">
                <a:solidFill>
                  <a:srgbClr val="0070C0"/>
                </a:solidFill>
                <a:effectLst/>
                <a:latin typeface="helvetica neue"/>
              </a:rPr>
            </a:b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 </a:t>
            </a:r>
            <a:b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</a:b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1) </a:t>
            </a:r>
            <a:r>
              <a:rPr lang="az-Latn-AZ" sz="2000" b="1" dirty="0">
                <a:solidFill>
                  <a:srgbClr val="0070C0"/>
                </a:solidFill>
                <a:latin typeface="helvetica neue"/>
              </a:rPr>
              <a:t>Ö</a:t>
            </a:r>
            <a:r>
              <a:rPr lang="en-GB" sz="2000" b="1" i="0" dirty="0" err="1">
                <a:solidFill>
                  <a:srgbClr val="0070C0"/>
                </a:solidFill>
                <a:effectLst/>
                <a:latin typeface="helvetica neue"/>
              </a:rPr>
              <a:t>yrətmək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,</a:t>
            </a:r>
            <a:br>
              <a:rPr lang="az-Latn-AZ" sz="2000" b="1" i="0" dirty="0">
                <a:solidFill>
                  <a:srgbClr val="0070C0"/>
                </a:solidFill>
                <a:effectLst/>
                <a:latin typeface="helvetica neue"/>
              </a:rPr>
            </a:b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 </a:t>
            </a:r>
            <a:b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</a:br>
            <a:r>
              <a:rPr lang="az-Latn-AZ" sz="2000" b="1" i="0" dirty="0">
                <a:solidFill>
                  <a:srgbClr val="0070C0"/>
                </a:solidFill>
                <a:effectLst/>
                <a:latin typeface="helvetica neue"/>
              </a:rPr>
              <a:t>2) </a:t>
            </a:r>
            <a:r>
              <a:rPr lang="az-Latn-AZ" sz="2000" b="1" dirty="0">
                <a:solidFill>
                  <a:srgbClr val="0070C0"/>
                </a:solidFill>
                <a:latin typeface="helvetica neue"/>
              </a:rPr>
              <a:t>T</a:t>
            </a:r>
            <a:r>
              <a:rPr lang="en-GB" sz="2000" b="1" i="0" dirty="0" err="1">
                <a:solidFill>
                  <a:srgbClr val="0070C0"/>
                </a:solidFill>
                <a:effectLst/>
                <a:latin typeface="helvetica neue"/>
              </a:rPr>
              <a:t>ərbiyə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 </a:t>
            </a:r>
            <a:r>
              <a:rPr lang="en-GB" sz="2000" b="1" i="0" dirty="0" err="1">
                <a:solidFill>
                  <a:srgbClr val="0070C0"/>
                </a:solidFill>
                <a:effectLst/>
                <a:latin typeface="helvetica neue"/>
              </a:rPr>
              <a:t>etmək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 </a:t>
            </a:r>
            <a:br>
              <a:rPr lang="az-Latn-AZ" sz="2000" b="1" i="0" dirty="0">
                <a:solidFill>
                  <a:srgbClr val="0070C0"/>
                </a:solidFill>
                <a:effectLst/>
                <a:latin typeface="helvetica neue"/>
              </a:rPr>
            </a:br>
            <a:b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</a:br>
            <a:r>
              <a:rPr lang="az-Latn-AZ" sz="2000" b="1" dirty="0">
                <a:solidFill>
                  <a:srgbClr val="0070C0"/>
                </a:solidFill>
                <a:latin typeface="helvetica neue"/>
              </a:rPr>
              <a:t>3) İ</a:t>
            </a:r>
            <a:r>
              <a:rPr lang="en-GB" sz="2000" b="1" i="0" dirty="0" err="1">
                <a:solidFill>
                  <a:srgbClr val="0070C0"/>
                </a:solidFill>
                <a:effectLst/>
                <a:latin typeface="helvetica neue"/>
              </a:rPr>
              <a:t>nkişaf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 </a:t>
            </a:r>
            <a:r>
              <a:rPr lang="en-GB" sz="2000" b="1" i="0" dirty="0" err="1">
                <a:solidFill>
                  <a:srgbClr val="0070C0"/>
                </a:solidFill>
                <a:effectLst/>
                <a:latin typeface="helvetica neue"/>
              </a:rPr>
              <a:t>etdirmək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.</a:t>
            </a:r>
            <a:endParaRPr sz="2000" b="1" dirty="0">
              <a:solidFill>
                <a:srgbClr val="0070C0"/>
              </a:solidFill>
            </a:endParaRPr>
          </a:p>
        </p:txBody>
      </p:sp>
      <p:grpSp>
        <p:nvGrpSpPr>
          <p:cNvPr id="944" name="Google Shape;944;p65"/>
          <p:cNvGrpSpPr/>
          <p:nvPr/>
        </p:nvGrpSpPr>
        <p:grpSpPr>
          <a:xfrm>
            <a:off x="5105413" y="1328700"/>
            <a:ext cx="3496200" cy="3502693"/>
            <a:chOff x="5105413" y="1328700"/>
            <a:chExt cx="3496200" cy="3502693"/>
          </a:xfrm>
        </p:grpSpPr>
        <p:sp>
          <p:nvSpPr>
            <p:cNvPr id="945" name="Google Shape;945;p65"/>
            <p:cNvSpPr/>
            <p:nvPr/>
          </p:nvSpPr>
          <p:spPr>
            <a:xfrm>
              <a:off x="5105413" y="4686400"/>
              <a:ext cx="3496200" cy="144900"/>
            </a:xfrm>
            <a:prstGeom prst="ellipse">
              <a:avLst/>
            </a:prstGeom>
            <a:solidFill>
              <a:schemeClr val="accent4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5"/>
            <p:cNvSpPr/>
            <p:nvPr/>
          </p:nvSpPr>
          <p:spPr>
            <a:xfrm>
              <a:off x="6516077" y="1344945"/>
              <a:ext cx="163799" cy="1715628"/>
            </a:xfrm>
            <a:custGeom>
              <a:avLst/>
              <a:gdLst/>
              <a:ahLst/>
              <a:cxnLst/>
              <a:rect l="l" t="t" r="r" b="b"/>
              <a:pathLst>
                <a:path w="2057" h="21545" extrusionOk="0">
                  <a:moveTo>
                    <a:pt x="57" y="1"/>
                  </a:moveTo>
                  <a:cubicBezTo>
                    <a:pt x="55" y="1"/>
                    <a:pt x="53" y="1"/>
                    <a:pt x="52" y="1"/>
                  </a:cubicBezTo>
                  <a:cubicBezTo>
                    <a:pt x="25" y="4"/>
                    <a:pt x="1" y="31"/>
                    <a:pt x="4" y="59"/>
                  </a:cubicBezTo>
                  <a:lnTo>
                    <a:pt x="1947" y="21493"/>
                  </a:lnTo>
                  <a:cubicBezTo>
                    <a:pt x="1947" y="21520"/>
                    <a:pt x="1970" y="21544"/>
                    <a:pt x="2001" y="21544"/>
                  </a:cubicBezTo>
                  <a:lnTo>
                    <a:pt x="2005" y="21544"/>
                  </a:lnTo>
                  <a:cubicBezTo>
                    <a:pt x="2036" y="21541"/>
                    <a:pt x="2056" y="21514"/>
                    <a:pt x="2056" y="21483"/>
                  </a:cubicBezTo>
                  <a:lnTo>
                    <a:pt x="113" y="51"/>
                  </a:lnTo>
                  <a:cubicBezTo>
                    <a:pt x="110" y="23"/>
                    <a:pt x="86" y="1"/>
                    <a:pt x="57" y="1"/>
                  </a:cubicBezTo>
                  <a:close/>
                </a:path>
              </a:pathLst>
            </a:custGeom>
            <a:solidFill>
              <a:srgbClr val="373D7A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5"/>
            <p:cNvSpPr/>
            <p:nvPr/>
          </p:nvSpPr>
          <p:spPr>
            <a:xfrm>
              <a:off x="6067200" y="1509381"/>
              <a:ext cx="984306" cy="1683697"/>
            </a:xfrm>
            <a:custGeom>
              <a:avLst/>
              <a:gdLst/>
              <a:ahLst/>
              <a:cxnLst/>
              <a:rect l="l" t="t" r="r" b="b"/>
              <a:pathLst>
                <a:path w="12361" h="21144" extrusionOk="0">
                  <a:moveTo>
                    <a:pt x="10132" y="0"/>
                  </a:moveTo>
                  <a:cubicBezTo>
                    <a:pt x="10076" y="0"/>
                    <a:pt x="10020" y="6"/>
                    <a:pt x="9962" y="18"/>
                  </a:cubicBezTo>
                  <a:lnTo>
                    <a:pt x="687" y="1957"/>
                  </a:lnTo>
                  <a:cubicBezTo>
                    <a:pt x="283" y="2046"/>
                    <a:pt x="0" y="2416"/>
                    <a:pt x="34" y="2832"/>
                  </a:cubicBezTo>
                  <a:lnTo>
                    <a:pt x="1409" y="20381"/>
                  </a:lnTo>
                  <a:cubicBezTo>
                    <a:pt x="1442" y="20819"/>
                    <a:pt x="1809" y="21144"/>
                    <a:pt x="2231" y="21144"/>
                  </a:cubicBezTo>
                  <a:cubicBezTo>
                    <a:pt x="2287" y="21144"/>
                    <a:pt x="2344" y="21138"/>
                    <a:pt x="2402" y="21126"/>
                  </a:cubicBezTo>
                  <a:lnTo>
                    <a:pt x="11674" y="19187"/>
                  </a:lnTo>
                  <a:cubicBezTo>
                    <a:pt x="12082" y="19102"/>
                    <a:pt x="12361" y="18727"/>
                    <a:pt x="12327" y="18312"/>
                  </a:cubicBezTo>
                  <a:lnTo>
                    <a:pt x="10955" y="763"/>
                  </a:lnTo>
                  <a:cubicBezTo>
                    <a:pt x="10919" y="325"/>
                    <a:pt x="10553" y="0"/>
                    <a:pt x="10132" y="0"/>
                  </a:cubicBezTo>
                  <a:close/>
                </a:path>
              </a:pathLst>
            </a:custGeom>
            <a:solidFill>
              <a:srgbClr val="CFC6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5"/>
            <p:cNvSpPr/>
            <p:nvPr/>
          </p:nvSpPr>
          <p:spPr>
            <a:xfrm>
              <a:off x="6118402" y="1509381"/>
              <a:ext cx="984386" cy="1683697"/>
            </a:xfrm>
            <a:custGeom>
              <a:avLst/>
              <a:gdLst/>
              <a:ahLst/>
              <a:cxnLst/>
              <a:rect l="l" t="t" r="r" b="b"/>
              <a:pathLst>
                <a:path w="12362" h="21144" extrusionOk="0">
                  <a:moveTo>
                    <a:pt x="10132" y="0"/>
                  </a:moveTo>
                  <a:cubicBezTo>
                    <a:pt x="10076" y="0"/>
                    <a:pt x="10019" y="6"/>
                    <a:pt x="9962" y="18"/>
                  </a:cubicBezTo>
                  <a:lnTo>
                    <a:pt x="688" y="1957"/>
                  </a:lnTo>
                  <a:cubicBezTo>
                    <a:pt x="283" y="2046"/>
                    <a:pt x="0" y="2416"/>
                    <a:pt x="34" y="2832"/>
                  </a:cubicBezTo>
                  <a:lnTo>
                    <a:pt x="1409" y="20381"/>
                  </a:lnTo>
                  <a:cubicBezTo>
                    <a:pt x="1442" y="20819"/>
                    <a:pt x="1809" y="21144"/>
                    <a:pt x="2231" y="21144"/>
                  </a:cubicBezTo>
                  <a:cubicBezTo>
                    <a:pt x="2288" y="21144"/>
                    <a:pt x="2345" y="21138"/>
                    <a:pt x="2402" y="21126"/>
                  </a:cubicBezTo>
                  <a:lnTo>
                    <a:pt x="11673" y="19187"/>
                  </a:lnTo>
                  <a:cubicBezTo>
                    <a:pt x="12079" y="19102"/>
                    <a:pt x="12361" y="18727"/>
                    <a:pt x="12327" y="18312"/>
                  </a:cubicBezTo>
                  <a:lnTo>
                    <a:pt x="10956" y="763"/>
                  </a:lnTo>
                  <a:cubicBezTo>
                    <a:pt x="10920" y="325"/>
                    <a:pt x="10552" y="0"/>
                    <a:pt x="101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5"/>
            <p:cNvSpPr/>
            <p:nvPr/>
          </p:nvSpPr>
          <p:spPr>
            <a:xfrm>
              <a:off x="6436447" y="3132248"/>
              <a:ext cx="25800" cy="1699145"/>
            </a:xfrm>
            <a:custGeom>
              <a:avLst/>
              <a:gdLst/>
              <a:ahLst/>
              <a:cxnLst/>
              <a:rect l="l" t="t" r="r" b="b"/>
              <a:pathLst>
                <a:path w="324" h="21338" extrusionOk="0">
                  <a:moveTo>
                    <a:pt x="55" y="1"/>
                  </a:moveTo>
                  <a:cubicBezTo>
                    <a:pt x="24" y="1"/>
                    <a:pt x="1" y="25"/>
                    <a:pt x="1" y="55"/>
                  </a:cubicBezTo>
                  <a:lnTo>
                    <a:pt x="215" y="21282"/>
                  </a:lnTo>
                  <a:cubicBezTo>
                    <a:pt x="215" y="21313"/>
                    <a:pt x="239" y="21337"/>
                    <a:pt x="269" y="21337"/>
                  </a:cubicBezTo>
                  <a:cubicBezTo>
                    <a:pt x="300" y="21333"/>
                    <a:pt x="324" y="21309"/>
                    <a:pt x="324" y="21279"/>
                  </a:cubicBezTo>
                  <a:lnTo>
                    <a:pt x="109" y="55"/>
                  </a:lnTo>
                  <a:cubicBezTo>
                    <a:pt x="109" y="25"/>
                    <a:pt x="86" y="1"/>
                    <a:pt x="5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5"/>
            <p:cNvSpPr/>
            <p:nvPr/>
          </p:nvSpPr>
          <p:spPr>
            <a:xfrm>
              <a:off x="6901331" y="3051741"/>
              <a:ext cx="297816" cy="1644997"/>
            </a:xfrm>
            <a:custGeom>
              <a:avLst/>
              <a:gdLst/>
              <a:ahLst/>
              <a:cxnLst/>
              <a:rect l="l" t="t" r="r" b="b"/>
              <a:pathLst>
                <a:path w="3740" h="20658" extrusionOk="0">
                  <a:moveTo>
                    <a:pt x="60" y="0"/>
                  </a:moveTo>
                  <a:cubicBezTo>
                    <a:pt x="56" y="0"/>
                    <a:pt x="52" y="1"/>
                    <a:pt x="48" y="1"/>
                  </a:cubicBezTo>
                  <a:cubicBezTo>
                    <a:pt x="21" y="5"/>
                    <a:pt x="1" y="36"/>
                    <a:pt x="4" y="63"/>
                  </a:cubicBezTo>
                  <a:lnTo>
                    <a:pt x="3628" y="20613"/>
                  </a:lnTo>
                  <a:cubicBezTo>
                    <a:pt x="3631" y="20637"/>
                    <a:pt x="3655" y="20657"/>
                    <a:pt x="3682" y="20657"/>
                  </a:cubicBezTo>
                  <a:lnTo>
                    <a:pt x="3689" y="20657"/>
                  </a:lnTo>
                  <a:cubicBezTo>
                    <a:pt x="3720" y="20650"/>
                    <a:pt x="3740" y="20623"/>
                    <a:pt x="3733" y="20592"/>
                  </a:cubicBezTo>
                  <a:lnTo>
                    <a:pt x="113" y="46"/>
                  </a:lnTo>
                  <a:cubicBezTo>
                    <a:pt x="107" y="19"/>
                    <a:pt x="86" y="0"/>
                    <a:pt x="6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5"/>
            <p:cNvSpPr/>
            <p:nvPr/>
          </p:nvSpPr>
          <p:spPr>
            <a:xfrm>
              <a:off x="5740475" y="3188626"/>
              <a:ext cx="620397" cy="1563057"/>
            </a:xfrm>
            <a:custGeom>
              <a:avLst/>
              <a:gdLst/>
              <a:ahLst/>
              <a:cxnLst/>
              <a:rect l="l" t="t" r="r" b="b"/>
              <a:pathLst>
                <a:path w="7791" h="19629" extrusionOk="0">
                  <a:moveTo>
                    <a:pt x="7732" y="0"/>
                  </a:moveTo>
                  <a:cubicBezTo>
                    <a:pt x="7711" y="0"/>
                    <a:pt x="7690" y="13"/>
                    <a:pt x="7679" y="35"/>
                  </a:cubicBezTo>
                  <a:lnTo>
                    <a:pt x="10" y="19554"/>
                  </a:lnTo>
                  <a:cubicBezTo>
                    <a:pt x="0" y="19581"/>
                    <a:pt x="13" y="19612"/>
                    <a:pt x="41" y="19625"/>
                  </a:cubicBezTo>
                  <a:cubicBezTo>
                    <a:pt x="48" y="19625"/>
                    <a:pt x="54" y="19629"/>
                    <a:pt x="62" y="19629"/>
                  </a:cubicBezTo>
                  <a:cubicBezTo>
                    <a:pt x="82" y="19629"/>
                    <a:pt x="102" y="19615"/>
                    <a:pt x="112" y="19595"/>
                  </a:cubicBezTo>
                  <a:lnTo>
                    <a:pt x="7781" y="76"/>
                  </a:lnTo>
                  <a:cubicBezTo>
                    <a:pt x="7791" y="48"/>
                    <a:pt x="7778" y="14"/>
                    <a:pt x="7750" y="4"/>
                  </a:cubicBezTo>
                  <a:cubicBezTo>
                    <a:pt x="7744" y="2"/>
                    <a:pt x="7738" y="0"/>
                    <a:pt x="773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5"/>
            <p:cNvSpPr/>
            <p:nvPr/>
          </p:nvSpPr>
          <p:spPr>
            <a:xfrm>
              <a:off x="6450860" y="3708453"/>
              <a:ext cx="575725" cy="118012"/>
            </a:xfrm>
            <a:custGeom>
              <a:avLst/>
              <a:gdLst/>
              <a:ahLst/>
              <a:cxnLst/>
              <a:rect l="l" t="t" r="r" b="b"/>
              <a:pathLst>
                <a:path w="7230" h="1482" extrusionOk="0">
                  <a:moveTo>
                    <a:pt x="7170" y="0"/>
                  </a:moveTo>
                  <a:cubicBezTo>
                    <a:pt x="7166" y="0"/>
                    <a:pt x="7162" y="1"/>
                    <a:pt x="7158" y="2"/>
                  </a:cubicBezTo>
                  <a:lnTo>
                    <a:pt x="51" y="1373"/>
                  </a:lnTo>
                  <a:cubicBezTo>
                    <a:pt x="21" y="1379"/>
                    <a:pt x="0" y="1407"/>
                    <a:pt x="7" y="1437"/>
                  </a:cubicBezTo>
                  <a:cubicBezTo>
                    <a:pt x="13" y="1461"/>
                    <a:pt x="34" y="1481"/>
                    <a:pt x="61" y="1481"/>
                  </a:cubicBezTo>
                  <a:cubicBezTo>
                    <a:pt x="65" y="1481"/>
                    <a:pt x="68" y="1478"/>
                    <a:pt x="71" y="1478"/>
                  </a:cubicBezTo>
                  <a:lnTo>
                    <a:pt x="7178" y="110"/>
                  </a:lnTo>
                  <a:cubicBezTo>
                    <a:pt x="7209" y="104"/>
                    <a:pt x="7230" y="73"/>
                    <a:pt x="7223" y="46"/>
                  </a:cubicBezTo>
                  <a:cubicBezTo>
                    <a:pt x="7217" y="19"/>
                    <a:pt x="7196" y="0"/>
                    <a:pt x="717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5"/>
            <p:cNvSpPr/>
            <p:nvPr/>
          </p:nvSpPr>
          <p:spPr>
            <a:xfrm>
              <a:off x="6181231" y="2979994"/>
              <a:ext cx="963762" cy="215718"/>
            </a:xfrm>
            <a:custGeom>
              <a:avLst/>
              <a:gdLst/>
              <a:ahLst/>
              <a:cxnLst/>
              <a:rect l="l" t="t" r="r" b="b"/>
              <a:pathLst>
                <a:path w="12103" h="2709" extrusionOk="0">
                  <a:moveTo>
                    <a:pt x="12065" y="0"/>
                  </a:moveTo>
                  <a:cubicBezTo>
                    <a:pt x="12063" y="0"/>
                    <a:pt x="12061" y="1"/>
                    <a:pt x="12059" y="1"/>
                  </a:cubicBezTo>
                  <a:lnTo>
                    <a:pt x="31" y="2641"/>
                  </a:lnTo>
                  <a:cubicBezTo>
                    <a:pt x="10" y="2644"/>
                    <a:pt x="1" y="2665"/>
                    <a:pt x="4" y="2682"/>
                  </a:cubicBezTo>
                  <a:cubicBezTo>
                    <a:pt x="7" y="2699"/>
                    <a:pt x="21" y="2709"/>
                    <a:pt x="38" y="2709"/>
                  </a:cubicBezTo>
                  <a:lnTo>
                    <a:pt x="45" y="2709"/>
                  </a:lnTo>
                  <a:lnTo>
                    <a:pt x="12072" y="69"/>
                  </a:lnTo>
                  <a:cubicBezTo>
                    <a:pt x="12089" y="65"/>
                    <a:pt x="12103" y="45"/>
                    <a:pt x="12100" y="28"/>
                  </a:cubicBezTo>
                  <a:cubicBezTo>
                    <a:pt x="12093" y="10"/>
                    <a:pt x="12079" y="0"/>
                    <a:pt x="1206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5"/>
            <p:cNvSpPr/>
            <p:nvPr/>
          </p:nvSpPr>
          <p:spPr>
            <a:xfrm>
              <a:off x="6525792" y="1883246"/>
              <a:ext cx="302275" cy="548173"/>
            </a:xfrm>
            <a:custGeom>
              <a:avLst/>
              <a:gdLst/>
              <a:ahLst/>
              <a:cxnLst/>
              <a:rect l="l" t="t" r="r" b="b"/>
              <a:pathLst>
                <a:path w="3796" h="6884" extrusionOk="0">
                  <a:moveTo>
                    <a:pt x="1201" y="1"/>
                  </a:moveTo>
                  <a:cubicBezTo>
                    <a:pt x="1128" y="1"/>
                    <a:pt x="1061" y="96"/>
                    <a:pt x="1097" y="175"/>
                  </a:cubicBezTo>
                  <a:cubicBezTo>
                    <a:pt x="1498" y="1059"/>
                    <a:pt x="1903" y="1951"/>
                    <a:pt x="2277" y="2849"/>
                  </a:cubicBezTo>
                  <a:cubicBezTo>
                    <a:pt x="2186" y="2886"/>
                    <a:pt x="2107" y="2955"/>
                    <a:pt x="2053" y="3040"/>
                  </a:cubicBezTo>
                  <a:cubicBezTo>
                    <a:pt x="1754" y="2427"/>
                    <a:pt x="1471" y="1808"/>
                    <a:pt x="1100" y="1232"/>
                  </a:cubicBezTo>
                  <a:cubicBezTo>
                    <a:pt x="997" y="1071"/>
                    <a:pt x="826" y="1000"/>
                    <a:pt x="656" y="1000"/>
                  </a:cubicBezTo>
                  <a:cubicBezTo>
                    <a:pt x="328" y="1000"/>
                    <a:pt x="1" y="1260"/>
                    <a:pt x="151" y="1634"/>
                  </a:cubicBezTo>
                  <a:cubicBezTo>
                    <a:pt x="583" y="2719"/>
                    <a:pt x="807" y="3917"/>
                    <a:pt x="1274" y="4982"/>
                  </a:cubicBezTo>
                  <a:cubicBezTo>
                    <a:pt x="1403" y="5274"/>
                    <a:pt x="1553" y="5564"/>
                    <a:pt x="1842" y="5731"/>
                  </a:cubicBezTo>
                  <a:cubicBezTo>
                    <a:pt x="1968" y="5802"/>
                    <a:pt x="2060" y="5813"/>
                    <a:pt x="2182" y="5871"/>
                  </a:cubicBezTo>
                  <a:cubicBezTo>
                    <a:pt x="2305" y="5877"/>
                    <a:pt x="2431" y="5884"/>
                    <a:pt x="2556" y="5891"/>
                  </a:cubicBezTo>
                  <a:cubicBezTo>
                    <a:pt x="2512" y="5921"/>
                    <a:pt x="2468" y="5948"/>
                    <a:pt x="2420" y="5976"/>
                  </a:cubicBezTo>
                  <a:cubicBezTo>
                    <a:pt x="2385" y="5953"/>
                    <a:pt x="2350" y="5942"/>
                    <a:pt x="2316" y="5942"/>
                  </a:cubicBezTo>
                  <a:cubicBezTo>
                    <a:pt x="2191" y="5942"/>
                    <a:pt x="2087" y="6082"/>
                    <a:pt x="2114" y="6213"/>
                  </a:cubicBezTo>
                  <a:cubicBezTo>
                    <a:pt x="2182" y="6574"/>
                    <a:pt x="2172" y="6530"/>
                    <a:pt x="2410" y="6810"/>
                  </a:cubicBezTo>
                  <a:cubicBezTo>
                    <a:pt x="2453" y="6862"/>
                    <a:pt x="2504" y="6883"/>
                    <a:pt x="2554" y="6883"/>
                  </a:cubicBezTo>
                  <a:cubicBezTo>
                    <a:pt x="2706" y="6883"/>
                    <a:pt x="2851" y="6682"/>
                    <a:pt x="2743" y="6524"/>
                  </a:cubicBezTo>
                  <a:lnTo>
                    <a:pt x="2743" y="6524"/>
                  </a:lnTo>
                  <a:cubicBezTo>
                    <a:pt x="2841" y="6541"/>
                    <a:pt x="2941" y="6551"/>
                    <a:pt x="3037" y="6551"/>
                  </a:cubicBezTo>
                  <a:cubicBezTo>
                    <a:pt x="3454" y="6551"/>
                    <a:pt x="3796" y="6361"/>
                    <a:pt x="3577" y="5789"/>
                  </a:cubicBezTo>
                  <a:cubicBezTo>
                    <a:pt x="3530" y="5666"/>
                    <a:pt x="3384" y="5598"/>
                    <a:pt x="3308" y="5499"/>
                  </a:cubicBezTo>
                  <a:cubicBezTo>
                    <a:pt x="3206" y="5367"/>
                    <a:pt x="3077" y="5258"/>
                    <a:pt x="2941" y="5152"/>
                  </a:cubicBezTo>
                  <a:cubicBezTo>
                    <a:pt x="3019" y="5037"/>
                    <a:pt x="3060" y="4894"/>
                    <a:pt x="3026" y="4754"/>
                  </a:cubicBezTo>
                  <a:cubicBezTo>
                    <a:pt x="2968" y="4509"/>
                    <a:pt x="2930" y="4271"/>
                    <a:pt x="2907" y="4029"/>
                  </a:cubicBezTo>
                  <a:lnTo>
                    <a:pt x="2907" y="4029"/>
                  </a:lnTo>
                  <a:cubicBezTo>
                    <a:pt x="2953" y="4045"/>
                    <a:pt x="3000" y="4053"/>
                    <a:pt x="3045" y="4053"/>
                  </a:cubicBezTo>
                  <a:cubicBezTo>
                    <a:pt x="3333" y="4053"/>
                    <a:pt x="3573" y="3749"/>
                    <a:pt x="3417" y="3421"/>
                  </a:cubicBezTo>
                  <a:cubicBezTo>
                    <a:pt x="2822" y="2179"/>
                    <a:pt x="2162" y="1094"/>
                    <a:pt x="1274" y="39"/>
                  </a:cubicBezTo>
                  <a:cubicBezTo>
                    <a:pt x="1251" y="12"/>
                    <a:pt x="1225" y="1"/>
                    <a:pt x="1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5"/>
            <p:cNvSpPr/>
            <p:nvPr/>
          </p:nvSpPr>
          <p:spPr>
            <a:xfrm>
              <a:off x="6378476" y="2194600"/>
              <a:ext cx="331420" cy="269786"/>
            </a:xfrm>
            <a:custGeom>
              <a:avLst/>
              <a:gdLst/>
              <a:ahLst/>
              <a:cxnLst/>
              <a:rect l="l" t="t" r="r" b="b"/>
              <a:pathLst>
                <a:path w="4162" h="3388" extrusionOk="0">
                  <a:moveTo>
                    <a:pt x="2014" y="1"/>
                  </a:moveTo>
                  <a:cubicBezTo>
                    <a:pt x="1739" y="1"/>
                    <a:pt x="1466" y="62"/>
                    <a:pt x="1222" y="198"/>
                  </a:cubicBezTo>
                  <a:cubicBezTo>
                    <a:pt x="1130" y="246"/>
                    <a:pt x="1055" y="300"/>
                    <a:pt x="983" y="361"/>
                  </a:cubicBezTo>
                  <a:cubicBezTo>
                    <a:pt x="0" y="830"/>
                    <a:pt x="102" y="2267"/>
                    <a:pt x="834" y="2953"/>
                  </a:cubicBezTo>
                  <a:cubicBezTo>
                    <a:pt x="1148" y="3249"/>
                    <a:pt x="1543" y="3387"/>
                    <a:pt x="1933" y="3387"/>
                  </a:cubicBezTo>
                  <a:cubicBezTo>
                    <a:pt x="2459" y="3387"/>
                    <a:pt x="2979" y="3137"/>
                    <a:pt x="3287" y="2682"/>
                  </a:cubicBezTo>
                  <a:cubicBezTo>
                    <a:pt x="3502" y="2528"/>
                    <a:pt x="3678" y="2321"/>
                    <a:pt x="3767" y="2066"/>
                  </a:cubicBezTo>
                  <a:cubicBezTo>
                    <a:pt x="4161" y="917"/>
                    <a:pt x="3073" y="1"/>
                    <a:pt x="20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5"/>
            <p:cNvSpPr/>
            <p:nvPr/>
          </p:nvSpPr>
          <p:spPr>
            <a:xfrm>
              <a:off x="6516237" y="2609554"/>
              <a:ext cx="438602" cy="219699"/>
            </a:xfrm>
            <a:custGeom>
              <a:avLst/>
              <a:gdLst/>
              <a:ahLst/>
              <a:cxnLst/>
              <a:rect l="l" t="t" r="r" b="b"/>
              <a:pathLst>
                <a:path w="5508" h="2759" extrusionOk="0">
                  <a:moveTo>
                    <a:pt x="5332" y="1"/>
                  </a:moveTo>
                  <a:cubicBezTo>
                    <a:pt x="5319" y="1"/>
                    <a:pt x="5304" y="3"/>
                    <a:pt x="5289" y="8"/>
                  </a:cubicBezTo>
                  <a:cubicBezTo>
                    <a:pt x="4394" y="322"/>
                    <a:pt x="3540" y="733"/>
                    <a:pt x="2676" y="1125"/>
                  </a:cubicBezTo>
                  <a:cubicBezTo>
                    <a:pt x="1822" y="1512"/>
                    <a:pt x="880" y="1819"/>
                    <a:pt x="152" y="2425"/>
                  </a:cubicBezTo>
                  <a:cubicBezTo>
                    <a:pt x="0" y="2550"/>
                    <a:pt x="144" y="2759"/>
                    <a:pt x="307" y="2759"/>
                  </a:cubicBezTo>
                  <a:cubicBezTo>
                    <a:pt x="320" y="2759"/>
                    <a:pt x="333" y="2757"/>
                    <a:pt x="346" y="2754"/>
                  </a:cubicBezTo>
                  <a:cubicBezTo>
                    <a:pt x="1210" y="2577"/>
                    <a:pt x="1986" y="2070"/>
                    <a:pt x="2765" y="1669"/>
                  </a:cubicBezTo>
                  <a:cubicBezTo>
                    <a:pt x="3650" y="1216"/>
                    <a:pt x="4551" y="787"/>
                    <a:pt x="5395" y="261"/>
                  </a:cubicBezTo>
                  <a:cubicBezTo>
                    <a:pt x="5508" y="187"/>
                    <a:pt x="5453" y="1"/>
                    <a:pt x="5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5"/>
            <p:cNvSpPr/>
            <p:nvPr/>
          </p:nvSpPr>
          <p:spPr>
            <a:xfrm>
              <a:off x="6515998" y="2615367"/>
              <a:ext cx="276396" cy="145006"/>
            </a:xfrm>
            <a:custGeom>
              <a:avLst/>
              <a:gdLst/>
              <a:ahLst/>
              <a:cxnLst/>
              <a:rect l="l" t="t" r="r" b="b"/>
              <a:pathLst>
                <a:path w="3471" h="1821" extrusionOk="0">
                  <a:moveTo>
                    <a:pt x="3222" y="0"/>
                  </a:moveTo>
                  <a:cubicBezTo>
                    <a:pt x="3198" y="0"/>
                    <a:pt x="3174" y="6"/>
                    <a:pt x="3149" y="17"/>
                  </a:cubicBezTo>
                  <a:lnTo>
                    <a:pt x="1550" y="742"/>
                  </a:lnTo>
                  <a:cubicBezTo>
                    <a:pt x="1081" y="956"/>
                    <a:pt x="550" y="1119"/>
                    <a:pt x="159" y="1463"/>
                  </a:cubicBezTo>
                  <a:cubicBezTo>
                    <a:pt x="0" y="1602"/>
                    <a:pt x="148" y="1821"/>
                    <a:pt x="323" y="1821"/>
                  </a:cubicBezTo>
                  <a:cubicBezTo>
                    <a:pt x="336" y="1821"/>
                    <a:pt x="349" y="1819"/>
                    <a:pt x="363" y="1817"/>
                  </a:cubicBezTo>
                  <a:cubicBezTo>
                    <a:pt x="869" y="1711"/>
                    <a:pt x="1326" y="1375"/>
                    <a:pt x="1778" y="1130"/>
                  </a:cubicBezTo>
                  <a:cubicBezTo>
                    <a:pt x="2288" y="851"/>
                    <a:pt x="2799" y="571"/>
                    <a:pt x="3312" y="296"/>
                  </a:cubicBezTo>
                  <a:cubicBezTo>
                    <a:pt x="3471" y="208"/>
                    <a:pt x="3371" y="0"/>
                    <a:pt x="3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5"/>
            <p:cNvSpPr/>
            <p:nvPr/>
          </p:nvSpPr>
          <p:spPr>
            <a:xfrm>
              <a:off x="6537737" y="2478642"/>
              <a:ext cx="297259" cy="175823"/>
            </a:xfrm>
            <a:custGeom>
              <a:avLst/>
              <a:gdLst/>
              <a:ahLst/>
              <a:cxnLst/>
              <a:rect l="l" t="t" r="r" b="b"/>
              <a:pathLst>
                <a:path w="3733" h="2208" extrusionOk="0">
                  <a:moveTo>
                    <a:pt x="3554" y="0"/>
                  </a:moveTo>
                  <a:cubicBezTo>
                    <a:pt x="3535" y="0"/>
                    <a:pt x="3515" y="4"/>
                    <a:pt x="3495" y="13"/>
                  </a:cubicBezTo>
                  <a:cubicBezTo>
                    <a:pt x="2376" y="489"/>
                    <a:pt x="1066" y="1010"/>
                    <a:pt x="147" y="1823"/>
                  </a:cubicBezTo>
                  <a:cubicBezTo>
                    <a:pt x="1" y="1954"/>
                    <a:pt x="125" y="2208"/>
                    <a:pt x="302" y="2208"/>
                  </a:cubicBezTo>
                  <a:cubicBezTo>
                    <a:pt x="322" y="2208"/>
                    <a:pt x="344" y="2204"/>
                    <a:pt x="365" y="2197"/>
                  </a:cubicBezTo>
                  <a:cubicBezTo>
                    <a:pt x="1529" y="1803"/>
                    <a:pt x="2631" y="938"/>
                    <a:pt x="3621" y="227"/>
                  </a:cubicBezTo>
                  <a:cubicBezTo>
                    <a:pt x="3732" y="145"/>
                    <a:pt x="3668" y="0"/>
                    <a:pt x="3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5"/>
            <p:cNvSpPr/>
            <p:nvPr/>
          </p:nvSpPr>
          <p:spPr>
            <a:xfrm>
              <a:off x="7777029" y="3028808"/>
              <a:ext cx="140945" cy="1592043"/>
            </a:xfrm>
            <a:custGeom>
              <a:avLst/>
              <a:gdLst/>
              <a:ahLst/>
              <a:cxnLst/>
              <a:rect l="l" t="t" r="r" b="b"/>
              <a:pathLst>
                <a:path w="1770" h="19993" extrusionOk="0">
                  <a:moveTo>
                    <a:pt x="885" y="0"/>
                  </a:moveTo>
                  <a:cubicBezTo>
                    <a:pt x="398" y="0"/>
                    <a:pt x="0" y="395"/>
                    <a:pt x="0" y="885"/>
                  </a:cubicBezTo>
                  <a:lnTo>
                    <a:pt x="0" y="19108"/>
                  </a:lnTo>
                  <a:cubicBezTo>
                    <a:pt x="0" y="19594"/>
                    <a:pt x="398" y="19992"/>
                    <a:pt x="885" y="19992"/>
                  </a:cubicBezTo>
                  <a:cubicBezTo>
                    <a:pt x="1371" y="19992"/>
                    <a:pt x="1769" y="19594"/>
                    <a:pt x="1769" y="19108"/>
                  </a:cubicBezTo>
                  <a:lnTo>
                    <a:pt x="1769" y="885"/>
                  </a:lnTo>
                  <a:cubicBezTo>
                    <a:pt x="1769" y="395"/>
                    <a:pt x="1371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5"/>
            <p:cNvSpPr/>
            <p:nvPr/>
          </p:nvSpPr>
          <p:spPr>
            <a:xfrm>
              <a:off x="7482236" y="4550305"/>
              <a:ext cx="480169" cy="215479"/>
            </a:xfrm>
            <a:custGeom>
              <a:avLst/>
              <a:gdLst/>
              <a:ahLst/>
              <a:cxnLst/>
              <a:rect l="l" t="t" r="r" b="b"/>
              <a:pathLst>
                <a:path w="6030" h="2706" extrusionOk="0">
                  <a:moveTo>
                    <a:pt x="3665" y="1"/>
                  </a:moveTo>
                  <a:cubicBezTo>
                    <a:pt x="0" y="2338"/>
                    <a:pt x="878" y="2705"/>
                    <a:pt x="878" y="2705"/>
                  </a:cubicBezTo>
                  <a:lnTo>
                    <a:pt x="5407" y="2705"/>
                  </a:lnTo>
                  <a:cubicBezTo>
                    <a:pt x="5407" y="2705"/>
                    <a:pt x="6030" y="1392"/>
                    <a:pt x="5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5"/>
            <p:cNvSpPr/>
            <p:nvPr/>
          </p:nvSpPr>
          <p:spPr>
            <a:xfrm>
              <a:off x="7532881" y="4726746"/>
              <a:ext cx="397274" cy="37267"/>
            </a:xfrm>
            <a:custGeom>
              <a:avLst/>
              <a:gdLst/>
              <a:ahLst/>
              <a:cxnLst/>
              <a:rect l="l" t="t" r="r" b="b"/>
              <a:pathLst>
                <a:path w="4989" h="468" extrusionOk="0">
                  <a:moveTo>
                    <a:pt x="215" y="1"/>
                  </a:moveTo>
                  <a:cubicBezTo>
                    <a:pt x="215" y="1"/>
                    <a:pt x="0" y="301"/>
                    <a:pt x="225" y="467"/>
                  </a:cubicBezTo>
                  <a:lnTo>
                    <a:pt x="4859" y="467"/>
                  </a:lnTo>
                  <a:lnTo>
                    <a:pt x="49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5"/>
            <p:cNvSpPr/>
            <p:nvPr/>
          </p:nvSpPr>
          <p:spPr>
            <a:xfrm>
              <a:off x="7550002" y="4639491"/>
              <a:ext cx="164516" cy="89106"/>
            </a:xfrm>
            <a:custGeom>
              <a:avLst/>
              <a:gdLst/>
              <a:ahLst/>
              <a:cxnLst/>
              <a:rect l="l" t="t" r="r" b="b"/>
              <a:pathLst>
                <a:path w="2066" h="1119" extrusionOk="0">
                  <a:moveTo>
                    <a:pt x="1281" y="1"/>
                  </a:moveTo>
                  <a:cubicBezTo>
                    <a:pt x="1190" y="1"/>
                    <a:pt x="1129" y="17"/>
                    <a:pt x="1129" y="17"/>
                  </a:cubicBezTo>
                  <a:cubicBezTo>
                    <a:pt x="34" y="796"/>
                    <a:pt x="0" y="1119"/>
                    <a:pt x="0" y="1119"/>
                  </a:cubicBezTo>
                  <a:lnTo>
                    <a:pt x="2065" y="1119"/>
                  </a:lnTo>
                  <a:cubicBezTo>
                    <a:pt x="2040" y="129"/>
                    <a:pt x="1539" y="1"/>
                    <a:pt x="1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5"/>
            <p:cNvSpPr/>
            <p:nvPr/>
          </p:nvSpPr>
          <p:spPr>
            <a:xfrm>
              <a:off x="7964240" y="3028728"/>
              <a:ext cx="224158" cy="1592122"/>
            </a:xfrm>
            <a:custGeom>
              <a:avLst/>
              <a:gdLst/>
              <a:ahLst/>
              <a:cxnLst/>
              <a:rect l="l" t="t" r="r" b="b"/>
              <a:pathLst>
                <a:path w="2815" h="19994" extrusionOk="0">
                  <a:moveTo>
                    <a:pt x="1852" y="0"/>
                  </a:moveTo>
                  <a:cubicBezTo>
                    <a:pt x="1417" y="0"/>
                    <a:pt x="1036" y="323"/>
                    <a:pt x="977" y="766"/>
                  </a:cubicBezTo>
                  <a:cubicBezTo>
                    <a:pt x="0" y="8051"/>
                    <a:pt x="4" y="14104"/>
                    <a:pt x="987" y="19272"/>
                  </a:cubicBezTo>
                  <a:cubicBezTo>
                    <a:pt x="1065" y="19697"/>
                    <a:pt x="1436" y="19993"/>
                    <a:pt x="1855" y="19993"/>
                  </a:cubicBezTo>
                  <a:cubicBezTo>
                    <a:pt x="1909" y="19993"/>
                    <a:pt x="1963" y="19987"/>
                    <a:pt x="2018" y="19976"/>
                  </a:cubicBezTo>
                  <a:cubicBezTo>
                    <a:pt x="2497" y="19884"/>
                    <a:pt x="2814" y="19421"/>
                    <a:pt x="2722" y="18942"/>
                  </a:cubicBezTo>
                  <a:cubicBezTo>
                    <a:pt x="1789" y="14032"/>
                    <a:pt x="1789" y="7996"/>
                    <a:pt x="2728" y="1002"/>
                  </a:cubicBezTo>
                  <a:cubicBezTo>
                    <a:pt x="2794" y="518"/>
                    <a:pt x="2457" y="72"/>
                    <a:pt x="1970" y="8"/>
                  </a:cubicBezTo>
                  <a:cubicBezTo>
                    <a:pt x="1930" y="3"/>
                    <a:pt x="1891" y="0"/>
                    <a:pt x="1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5"/>
            <p:cNvSpPr/>
            <p:nvPr/>
          </p:nvSpPr>
          <p:spPr>
            <a:xfrm>
              <a:off x="7751786" y="4550305"/>
              <a:ext cx="480169" cy="215479"/>
            </a:xfrm>
            <a:custGeom>
              <a:avLst/>
              <a:gdLst/>
              <a:ahLst/>
              <a:cxnLst/>
              <a:rect l="l" t="t" r="r" b="b"/>
              <a:pathLst>
                <a:path w="6030" h="2706" extrusionOk="0">
                  <a:moveTo>
                    <a:pt x="3669" y="1"/>
                  </a:moveTo>
                  <a:cubicBezTo>
                    <a:pt x="1" y="2338"/>
                    <a:pt x="913" y="2705"/>
                    <a:pt x="913" y="2705"/>
                  </a:cubicBezTo>
                  <a:lnTo>
                    <a:pt x="5407" y="2705"/>
                  </a:lnTo>
                  <a:cubicBezTo>
                    <a:pt x="5407" y="2705"/>
                    <a:pt x="6029" y="1392"/>
                    <a:pt x="5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5"/>
            <p:cNvSpPr/>
            <p:nvPr/>
          </p:nvSpPr>
          <p:spPr>
            <a:xfrm>
              <a:off x="7804661" y="4726746"/>
              <a:ext cx="397274" cy="37267"/>
            </a:xfrm>
            <a:custGeom>
              <a:avLst/>
              <a:gdLst/>
              <a:ahLst/>
              <a:cxnLst/>
              <a:rect l="l" t="t" r="r" b="b"/>
              <a:pathLst>
                <a:path w="4989" h="468" extrusionOk="0">
                  <a:moveTo>
                    <a:pt x="214" y="1"/>
                  </a:moveTo>
                  <a:cubicBezTo>
                    <a:pt x="214" y="1"/>
                    <a:pt x="1" y="301"/>
                    <a:pt x="225" y="467"/>
                  </a:cubicBezTo>
                  <a:lnTo>
                    <a:pt x="4859" y="467"/>
                  </a:lnTo>
                  <a:lnTo>
                    <a:pt x="49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5"/>
            <p:cNvSpPr/>
            <p:nvPr/>
          </p:nvSpPr>
          <p:spPr>
            <a:xfrm>
              <a:off x="7821702" y="4639491"/>
              <a:ext cx="164516" cy="89106"/>
            </a:xfrm>
            <a:custGeom>
              <a:avLst/>
              <a:gdLst/>
              <a:ahLst/>
              <a:cxnLst/>
              <a:rect l="l" t="t" r="r" b="b"/>
              <a:pathLst>
                <a:path w="2066" h="1119" extrusionOk="0">
                  <a:moveTo>
                    <a:pt x="1281" y="1"/>
                  </a:moveTo>
                  <a:cubicBezTo>
                    <a:pt x="1191" y="1"/>
                    <a:pt x="1130" y="17"/>
                    <a:pt x="1130" y="17"/>
                  </a:cubicBezTo>
                  <a:cubicBezTo>
                    <a:pt x="35" y="796"/>
                    <a:pt x="0" y="1119"/>
                    <a:pt x="0" y="1119"/>
                  </a:cubicBezTo>
                  <a:lnTo>
                    <a:pt x="2066" y="1119"/>
                  </a:lnTo>
                  <a:cubicBezTo>
                    <a:pt x="2041" y="129"/>
                    <a:pt x="1540" y="1"/>
                    <a:pt x="1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5"/>
            <p:cNvSpPr/>
            <p:nvPr/>
          </p:nvSpPr>
          <p:spPr>
            <a:xfrm>
              <a:off x="6940111" y="2196113"/>
              <a:ext cx="869161" cy="403883"/>
            </a:xfrm>
            <a:custGeom>
              <a:avLst/>
              <a:gdLst/>
              <a:ahLst/>
              <a:cxnLst/>
              <a:rect l="l" t="t" r="r" b="b"/>
              <a:pathLst>
                <a:path w="10915" h="5072" extrusionOk="0">
                  <a:moveTo>
                    <a:pt x="10147" y="0"/>
                  </a:moveTo>
                  <a:cubicBezTo>
                    <a:pt x="9901" y="0"/>
                    <a:pt x="9662" y="136"/>
                    <a:pt x="9544" y="373"/>
                  </a:cubicBezTo>
                  <a:cubicBezTo>
                    <a:pt x="8561" y="2356"/>
                    <a:pt x="7601" y="3397"/>
                    <a:pt x="6533" y="3656"/>
                  </a:cubicBezTo>
                  <a:cubicBezTo>
                    <a:pt x="6347" y="3701"/>
                    <a:pt x="6153" y="3723"/>
                    <a:pt x="5948" y="3723"/>
                  </a:cubicBezTo>
                  <a:cubicBezTo>
                    <a:pt x="4791" y="3723"/>
                    <a:pt x="3309" y="3000"/>
                    <a:pt x="1161" y="1407"/>
                  </a:cubicBezTo>
                  <a:cubicBezTo>
                    <a:pt x="1040" y="1318"/>
                    <a:pt x="901" y="1275"/>
                    <a:pt x="762" y="1275"/>
                  </a:cubicBezTo>
                  <a:cubicBezTo>
                    <a:pt x="556" y="1275"/>
                    <a:pt x="354" y="1370"/>
                    <a:pt x="222" y="1546"/>
                  </a:cubicBezTo>
                  <a:cubicBezTo>
                    <a:pt x="1" y="1846"/>
                    <a:pt x="62" y="2268"/>
                    <a:pt x="361" y="2489"/>
                  </a:cubicBezTo>
                  <a:cubicBezTo>
                    <a:pt x="2763" y="4272"/>
                    <a:pt x="4464" y="5071"/>
                    <a:pt x="5930" y="5071"/>
                  </a:cubicBezTo>
                  <a:cubicBezTo>
                    <a:pt x="6244" y="5071"/>
                    <a:pt x="6550" y="5034"/>
                    <a:pt x="6846" y="4963"/>
                  </a:cubicBezTo>
                  <a:cubicBezTo>
                    <a:pt x="8333" y="4605"/>
                    <a:pt x="9571" y="3336"/>
                    <a:pt x="10748" y="971"/>
                  </a:cubicBezTo>
                  <a:cubicBezTo>
                    <a:pt x="10915" y="638"/>
                    <a:pt x="10779" y="237"/>
                    <a:pt x="10445" y="70"/>
                  </a:cubicBezTo>
                  <a:cubicBezTo>
                    <a:pt x="10350" y="23"/>
                    <a:pt x="10248" y="0"/>
                    <a:pt x="10147" y="0"/>
                  </a:cubicBezTo>
                  <a:close/>
                </a:path>
              </a:pathLst>
            </a:custGeom>
            <a:solidFill>
              <a:srgbClr val="FFB8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5"/>
            <p:cNvSpPr/>
            <p:nvPr/>
          </p:nvSpPr>
          <p:spPr>
            <a:xfrm>
              <a:off x="7919488" y="1902038"/>
              <a:ext cx="135291" cy="280935"/>
            </a:xfrm>
            <a:custGeom>
              <a:avLst/>
              <a:gdLst/>
              <a:ahLst/>
              <a:cxnLst/>
              <a:rect l="l" t="t" r="r" b="b"/>
              <a:pathLst>
                <a:path w="1699" h="3528" extrusionOk="0">
                  <a:moveTo>
                    <a:pt x="848" y="0"/>
                  </a:moveTo>
                  <a:cubicBezTo>
                    <a:pt x="382" y="0"/>
                    <a:pt x="1" y="381"/>
                    <a:pt x="1" y="847"/>
                  </a:cubicBezTo>
                  <a:lnTo>
                    <a:pt x="1" y="2681"/>
                  </a:lnTo>
                  <a:cubicBezTo>
                    <a:pt x="1" y="3147"/>
                    <a:pt x="382" y="3528"/>
                    <a:pt x="848" y="3528"/>
                  </a:cubicBezTo>
                  <a:cubicBezTo>
                    <a:pt x="1318" y="3528"/>
                    <a:pt x="1698" y="3147"/>
                    <a:pt x="1698" y="2681"/>
                  </a:cubicBezTo>
                  <a:lnTo>
                    <a:pt x="1698" y="847"/>
                  </a:lnTo>
                  <a:cubicBezTo>
                    <a:pt x="1698" y="381"/>
                    <a:pt x="1318" y="0"/>
                    <a:pt x="848" y="0"/>
                  </a:cubicBezTo>
                  <a:close/>
                </a:path>
              </a:pathLst>
            </a:custGeom>
            <a:solidFill>
              <a:srgbClr val="FFB8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5"/>
            <p:cNvSpPr/>
            <p:nvPr/>
          </p:nvSpPr>
          <p:spPr>
            <a:xfrm>
              <a:off x="7919488" y="1902038"/>
              <a:ext cx="135291" cy="112756"/>
            </a:xfrm>
            <a:custGeom>
              <a:avLst/>
              <a:gdLst/>
              <a:ahLst/>
              <a:cxnLst/>
              <a:rect l="l" t="t" r="r" b="b"/>
              <a:pathLst>
                <a:path w="1699" h="1416" extrusionOk="0">
                  <a:moveTo>
                    <a:pt x="1" y="0"/>
                  </a:moveTo>
                  <a:lnTo>
                    <a:pt x="1" y="1415"/>
                  </a:lnTo>
                  <a:lnTo>
                    <a:pt x="1698" y="1415"/>
                  </a:lnTo>
                  <a:lnTo>
                    <a:pt x="16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5"/>
            <p:cNvSpPr/>
            <p:nvPr/>
          </p:nvSpPr>
          <p:spPr>
            <a:xfrm>
              <a:off x="7919488" y="1902038"/>
              <a:ext cx="135291" cy="126532"/>
            </a:xfrm>
            <a:custGeom>
              <a:avLst/>
              <a:gdLst/>
              <a:ahLst/>
              <a:cxnLst/>
              <a:rect l="l" t="t" r="r" b="b"/>
              <a:pathLst>
                <a:path w="1699" h="1589" extrusionOk="0">
                  <a:moveTo>
                    <a:pt x="848" y="0"/>
                  </a:moveTo>
                  <a:cubicBezTo>
                    <a:pt x="382" y="0"/>
                    <a:pt x="1" y="381"/>
                    <a:pt x="1" y="847"/>
                  </a:cubicBezTo>
                  <a:lnTo>
                    <a:pt x="1" y="1415"/>
                  </a:lnTo>
                  <a:cubicBezTo>
                    <a:pt x="1" y="1415"/>
                    <a:pt x="423" y="1588"/>
                    <a:pt x="922" y="1588"/>
                  </a:cubicBezTo>
                  <a:cubicBezTo>
                    <a:pt x="1175" y="1588"/>
                    <a:pt x="1447" y="1544"/>
                    <a:pt x="1698" y="1415"/>
                  </a:cubicBezTo>
                  <a:lnTo>
                    <a:pt x="1698" y="847"/>
                  </a:lnTo>
                  <a:cubicBezTo>
                    <a:pt x="1698" y="381"/>
                    <a:pt x="1318" y="0"/>
                    <a:pt x="848" y="0"/>
                  </a:cubicBezTo>
                  <a:close/>
                </a:path>
              </a:pathLst>
            </a:custGeom>
            <a:solidFill>
              <a:srgbClr val="F3A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5"/>
            <p:cNvSpPr/>
            <p:nvPr/>
          </p:nvSpPr>
          <p:spPr>
            <a:xfrm>
              <a:off x="7654238" y="2065360"/>
              <a:ext cx="665786" cy="1141496"/>
            </a:xfrm>
            <a:custGeom>
              <a:avLst/>
              <a:gdLst/>
              <a:ahLst/>
              <a:cxnLst/>
              <a:rect l="l" t="t" r="r" b="b"/>
              <a:pathLst>
                <a:path w="8361" h="14335" extrusionOk="0">
                  <a:moveTo>
                    <a:pt x="3804" y="0"/>
                  </a:moveTo>
                  <a:cubicBezTo>
                    <a:pt x="1712" y="0"/>
                    <a:pt x="1" y="1776"/>
                    <a:pt x="1" y="3944"/>
                  </a:cubicBezTo>
                  <a:lnTo>
                    <a:pt x="715" y="10581"/>
                  </a:lnTo>
                  <a:cubicBezTo>
                    <a:pt x="1100" y="12892"/>
                    <a:pt x="1712" y="14334"/>
                    <a:pt x="3804" y="14334"/>
                  </a:cubicBezTo>
                  <a:lnTo>
                    <a:pt x="4556" y="14334"/>
                  </a:lnTo>
                  <a:cubicBezTo>
                    <a:pt x="6530" y="13974"/>
                    <a:pt x="7149" y="12735"/>
                    <a:pt x="7680" y="10581"/>
                  </a:cubicBezTo>
                  <a:lnTo>
                    <a:pt x="8361" y="3944"/>
                  </a:lnTo>
                  <a:cubicBezTo>
                    <a:pt x="8361" y="1776"/>
                    <a:pt x="6649" y="0"/>
                    <a:pt x="4556" y="0"/>
                  </a:cubicBezTo>
                  <a:close/>
                </a:path>
              </a:pathLst>
            </a:custGeom>
            <a:solidFill>
              <a:srgbClr val="FFB8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5"/>
            <p:cNvSpPr/>
            <p:nvPr/>
          </p:nvSpPr>
          <p:spPr>
            <a:xfrm>
              <a:off x="7530731" y="2059149"/>
              <a:ext cx="807448" cy="1199546"/>
            </a:xfrm>
            <a:custGeom>
              <a:avLst/>
              <a:gdLst/>
              <a:ahLst/>
              <a:cxnLst/>
              <a:rect l="l" t="t" r="r" b="b"/>
              <a:pathLst>
                <a:path w="10140" h="15064" extrusionOk="0">
                  <a:moveTo>
                    <a:pt x="4158" y="0"/>
                  </a:moveTo>
                  <a:cubicBezTo>
                    <a:pt x="3763" y="85"/>
                    <a:pt x="3409" y="310"/>
                    <a:pt x="3089" y="559"/>
                  </a:cubicBezTo>
                  <a:cubicBezTo>
                    <a:pt x="2386" y="1096"/>
                    <a:pt x="1780" y="1759"/>
                    <a:pt x="1304" y="2504"/>
                  </a:cubicBezTo>
                  <a:cubicBezTo>
                    <a:pt x="939" y="3076"/>
                    <a:pt x="650" y="3695"/>
                    <a:pt x="211" y="4213"/>
                  </a:cubicBezTo>
                  <a:cubicBezTo>
                    <a:pt x="140" y="4298"/>
                    <a:pt x="62" y="4383"/>
                    <a:pt x="31" y="4488"/>
                  </a:cubicBezTo>
                  <a:cubicBezTo>
                    <a:pt x="0" y="4596"/>
                    <a:pt x="18" y="4709"/>
                    <a:pt x="38" y="4818"/>
                  </a:cubicBezTo>
                  <a:cubicBezTo>
                    <a:pt x="79" y="5059"/>
                    <a:pt x="126" y="5315"/>
                    <a:pt x="283" y="5502"/>
                  </a:cubicBezTo>
                  <a:cubicBezTo>
                    <a:pt x="392" y="5627"/>
                    <a:pt x="612" y="6003"/>
                    <a:pt x="889" y="6003"/>
                  </a:cubicBezTo>
                  <a:cubicBezTo>
                    <a:pt x="1019" y="6003"/>
                    <a:pt x="1163" y="5919"/>
                    <a:pt x="1313" y="5686"/>
                  </a:cubicBezTo>
                  <a:cubicBezTo>
                    <a:pt x="1456" y="9088"/>
                    <a:pt x="1456" y="12729"/>
                    <a:pt x="2263" y="14750"/>
                  </a:cubicBezTo>
                  <a:lnTo>
                    <a:pt x="2365" y="15028"/>
                  </a:lnTo>
                  <a:cubicBezTo>
                    <a:pt x="2887" y="14971"/>
                    <a:pt x="3505" y="14950"/>
                    <a:pt x="4154" y="14950"/>
                  </a:cubicBezTo>
                  <a:cubicBezTo>
                    <a:pt x="5397" y="14950"/>
                    <a:pt x="6754" y="15025"/>
                    <a:pt x="7758" y="15059"/>
                  </a:cubicBezTo>
                  <a:cubicBezTo>
                    <a:pt x="7815" y="15061"/>
                    <a:pt x="7855" y="15063"/>
                    <a:pt x="7886" y="15063"/>
                  </a:cubicBezTo>
                  <a:cubicBezTo>
                    <a:pt x="7979" y="15063"/>
                    <a:pt x="7974" y="15046"/>
                    <a:pt x="8067" y="14974"/>
                  </a:cubicBezTo>
                  <a:cubicBezTo>
                    <a:pt x="8880" y="14460"/>
                    <a:pt x="9394" y="13562"/>
                    <a:pt x="9639" y="12626"/>
                  </a:cubicBezTo>
                  <a:cubicBezTo>
                    <a:pt x="9884" y="11694"/>
                    <a:pt x="9898" y="10717"/>
                    <a:pt x="9904" y="9755"/>
                  </a:cubicBezTo>
                  <a:cubicBezTo>
                    <a:pt x="9918" y="8380"/>
                    <a:pt x="9932" y="7002"/>
                    <a:pt x="9942" y="5628"/>
                  </a:cubicBezTo>
                  <a:cubicBezTo>
                    <a:pt x="9953" y="4777"/>
                    <a:pt x="10140" y="3706"/>
                    <a:pt x="9912" y="2886"/>
                  </a:cubicBezTo>
                  <a:cubicBezTo>
                    <a:pt x="9524" y="1504"/>
                    <a:pt x="8680" y="439"/>
                    <a:pt x="6911" y="55"/>
                  </a:cubicBezTo>
                  <a:lnTo>
                    <a:pt x="6819" y="116"/>
                  </a:lnTo>
                  <a:cubicBezTo>
                    <a:pt x="6686" y="510"/>
                    <a:pt x="6346" y="834"/>
                    <a:pt x="5944" y="942"/>
                  </a:cubicBezTo>
                  <a:cubicBezTo>
                    <a:pt x="5840" y="971"/>
                    <a:pt x="5732" y="984"/>
                    <a:pt x="5624" y="984"/>
                  </a:cubicBezTo>
                  <a:cubicBezTo>
                    <a:pt x="5314" y="984"/>
                    <a:pt x="5004" y="871"/>
                    <a:pt x="4774" y="667"/>
                  </a:cubicBezTo>
                  <a:cubicBezTo>
                    <a:pt x="4604" y="518"/>
                    <a:pt x="4474" y="310"/>
                    <a:pt x="4468" y="85"/>
                  </a:cubicBezTo>
                  <a:lnTo>
                    <a:pt x="41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5"/>
            <p:cNvSpPr/>
            <p:nvPr/>
          </p:nvSpPr>
          <p:spPr>
            <a:xfrm>
              <a:off x="7612034" y="2059149"/>
              <a:ext cx="726146" cy="1048010"/>
            </a:xfrm>
            <a:custGeom>
              <a:avLst/>
              <a:gdLst/>
              <a:ahLst/>
              <a:cxnLst/>
              <a:rect l="l" t="t" r="r" b="b"/>
              <a:pathLst>
                <a:path w="9119" h="13161" extrusionOk="0">
                  <a:moveTo>
                    <a:pt x="3137" y="0"/>
                  </a:moveTo>
                  <a:cubicBezTo>
                    <a:pt x="2742" y="85"/>
                    <a:pt x="2388" y="310"/>
                    <a:pt x="2068" y="559"/>
                  </a:cubicBezTo>
                  <a:lnTo>
                    <a:pt x="292" y="5686"/>
                  </a:lnTo>
                  <a:cubicBezTo>
                    <a:pt x="435" y="9088"/>
                    <a:pt x="0" y="11143"/>
                    <a:pt x="810" y="13161"/>
                  </a:cubicBezTo>
                  <a:cubicBezTo>
                    <a:pt x="810" y="13161"/>
                    <a:pt x="3131" y="13050"/>
                    <a:pt x="4767" y="13050"/>
                  </a:cubicBezTo>
                  <a:cubicBezTo>
                    <a:pt x="5059" y="13050"/>
                    <a:pt x="5328" y="13053"/>
                    <a:pt x="5559" y="13062"/>
                  </a:cubicBezTo>
                  <a:cubicBezTo>
                    <a:pt x="5581" y="13062"/>
                    <a:pt x="5606" y="13063"/>
                    <a:pt x="5635" y="13063"/>
                  </a:cubicBezTo>
                  <a:cubicBezTo>
                    <a:pt x="5910" y="13063"/>
                    <a:pt x="6452" y="13032"/>
                    <a:pt x="6559" y="12946"/>
                  </a:cubicBezTo>
                  <a:cubicBezTo>
                    <a:pt x="6559" y="12946"/>
                    <a:pt x="6792" y="12960"/>
                    <a:pt x="7101" y="12960"/>
                  </a:cubicBezTo>
                  <a:cubicBezTo>
                    <a:pt x="7680" y="12960"/>
                    <a:pt x="8530" y="12910"/>
                    <a:pt x="8618" y="12626"/>
                  </a:cubicBezTo>
                  <a:cubicBezTo>
                    <a:pt x="8907" y="11708"/>
                    <a:pt x="8877" y="10717"/>
                    <a:pt x="8883" y="9755"/>
                  </a:cubicBezTo>
                  <a:cubicBezTo>
                    <a:pt x="8897" y="8380"/>
                    <a:pt x="8911" y="7002"/>
                    <a:pt x="8921" y="5628"/>
                  </a:cubicBezTo>
                  <a:cubicBezTo>
                    <a:pt x="8932" y="4777"/>
                    <a:pt x="9119" y="3706"/>
                    <a:pt x="8891" y="2886"/>
                  </a:cubicBezTo>
                  <a:cubicBezTo>
                    <a:pt x="8503" y="1504"/>
                    <a:pt x="7659" y="439"/>
                    <a:pt x="5890" y="55"/>
                  </a:cubicBezTo>
                  <a:lnTo>
                    <a:pt x="5798" y="116"/>
                  </a:lnTo>
                  <a:cubicBezTo>
                    <a:pt x="5665" y="510"/>
                    <a:pt x="4543" y="3287"/>
                    <a:pt x="4138" y="3396"/>
                  </a:cubicBezTo>
                  <a:cubicBezTo>
                    <a:pt x="4118" y="3402"/>
                    <a:pt x="4097" y="3404"/>
                    <a:pt x="4077" y="3404"/>
                  </a:cubicBezTo>
                  <a:cubicBezTo>
                    <a:pt x="3679" y="3404"/>
                    <a:pt x="3138" y="2446"/>
                    <a:pt x="2957" y="1916"/>
                  </a:cubicBezTo>
                  <a:cubicBezTo>
                    <a:pt x="2885" y="1702"/>
                    <a:pt x="2980" y="1018"/>
                    <a:pt x="2974" y="793"/>
                  </a:cubicBezTo>
                  <a:lnTo>
                    <a:pt x="3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5"/>
            <p:cNvSpPr/>
            <p:nvPr/>
          </p:nvSpPr>
          <p:spPr>
            <a:xfrm>
              <a:off x="7543233" y="2196193"/>
              <a:ext cx="886760" cy="747566"/>
            </a:xfrm>
            <a:custGeom>
              <a:avLst/>
              <a:gdLst/>
              <a:ahLst/>
              <a:cxnLst/>
              <a:rect l="l" t="t" r="r" b="b"/>
              <a:pathLst>
                <a:path w="11136" h="9388" extrusionOk="0">
                  <a:moveTo>
                    <a:pt x="8554" y="0"/>
                  </a:moveTo>
                  <a:cubicBezTo>
                    <a:pt x="8434" y="0"/>
                    <a:pt x="8313" y="32"/>
                    <a:pt x="8203" y="99"/>
                  </a:cubicBezTo>
                  <a:cubicBezTo>
                    <a:pt x="7886" y="294"/>
                    <a:pt x="7788" y="708"/>
                    <a:pt x="7982" y="1025"/>
                  </a:cubicBezTo>
                  <a:cubicBezTo>
                    <a:pt x="9342" y="3233"/>
                    <a:pt x="9703" y="4914"/>
                    <a:pt x="9053" y="6016"/>
                  </a:cubicBezTo>
                  <a:cubicBezTo>
                    <a:pt x="8271" y="7349"/>
                    <a:pt x="5910" y="8040"/>
                    <a:pt x="2189" y="8040"/>
                  </a:cubicBezTo>
                  <a:cubicBezTo>
                    <a:pt x="1720" y="8040"/>
                    <a:pt x="1229" y="8029"/>
                    <a:pt x="718" y="8007"/>
                  </a:cubicBezTo>
                  <a:cubicBezTo>
                    <a:pt x="709" y="8006"/>
                    <a:pt x="700" y="8006"/>
                    <a:pt x="692" y="8006"/>
                  </a:cubicBezTo>
                  <a:cubicBezTo>
                    <a:pt x="330" y="8006"/>
                    <a:pt x="33" y="8287"/>
                    <a:pt x="17" y="8649"/>
                  </a:cubicBezTo>
                  <a:cubicBezTo>
                    <a:pt x="0" y="9020"/>
                    <a:pt x="289" y="9334"/>
                    <a:pt x="660" y="9351"/>
                  </a:cubicBezTo>
                  <a:cubicBezTo>
                    <a:pt x="1201" y="9374"/>
                    <a:pt x="1721" y="9388"/>
                    <a:pt x="2218" y="9388"/>
                  </a:cubicBezTo>
                  <a:cubicBezTo>
                    <a:pt x="6533" y="9388"/>
                    <a:pt x="9155" y="8503"/>
                    <a:pt x="10214" y="6697"/>
                  </a:cubicBezTo>
                  <a:cubicBezTo>
                    <a:pt x="11135" y="5132"/>
                    <a:pt x="10768" y="2985"/>
                    <a:pt x="9128" y="320"/>
                  </a:cubicBezTo>
                  <a:cubicBezTo>
                    <a:pt x="9001" y="114"/>
                    <a:pt x="8780" y="0"/>
                    <a:pt x="8554" y="0"/>
                  </a:cubicBezTo>
                  <a:close/>
                </a:path>
              </a:pathLst>
            </a:custGeom>
            <a:solidFill>
              <a:srgbClr val="FFB8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5"/>
            <p:cNvSpPr/>
            <p:nvPr/>
          </p:nvSpPr>
          <p:spPr>
            <a:xfrm>
              <a:off x="8132181" y="2101035"/>
              <a:ext cx="278546" cy="440274"/>
            </a:xfrm>
            <a:custGeom>
              <a:avLst/>
              <a:gdLst/>
              <a:ahLst/>
              <a:cxnLst/>
              <a:rect l="l" t="t" r="r" b="b"/>
              <a:pathLst>
                <a:path w="3498" h="5529" extrusionOk="0">
                  <a:moveTo>
                    <a:pt x="486" y="1"/>
                  </a:moveTo>
                  <a:cubicBezTo>
                    <a:pt x="456" y="1"/>
                    <a:pt x="425" y="2"/>
                    <a:pt x="395" y="5"/>
                  </a:cubicBezTo>
                  <a:cubicBezTo>
                    <a:pt x="0" y="733"/>
                    <a:pt x="85" y="2299"/>
                    <a:pt x="317" y="3095"/>
                  </a:cubicBezTo>
                  <a:cubicBezTo>
                    <a:pt x="545" y="3887"/>
                    <a:pt x="984" y="4601"/>
                    <a:pt x="1433" y="5292"/>
                  </a:cubicBezTo>
                  <a:cubicBezTo>
                    <a:pt x="1484" y="5370"/>
                    <a:pt x="1542" y="5452"/>
                    <a:pt x="1624" y="5493"/>
                  </a:cubicBezTo>
                  <a:cubicBezTo>
                    <a:pt x="1678" y="5521"/>
                    <a:pt x="1738" y="5529"/>
                    <a:pt x="1799" y="5529"/>
                  </a:cubicBezTo>
                  <a:cubicBezTo>
                    <a:pt x="1832" y="5529"/>
                    <a:pt x="1866" y="5526"/>
                    <a:pt x="1899" y="5524"/>
                  </a:cubicBezTo>
                  <a:cubicBezTo>
                    <a:pt x="2226" y="5504"/>
                    <a:pt x="2563" y="5479"/>
                    <a:pt x="2862" y="5350"/>
                  </a:cubicBezTo>
                  <a:cubicBezTo>
                    <a:pt x="3165" y="5218"/>
                    <a:pt x="3430" y="4959"/>
                    <a:pt x="3474" y="4632"/>
                  </a:cubicBezTo>
                  <a:cubicBezTo>
                    <a:pt x="3498" y="4458"/>
                    <a:pt x="3457" y="4282"/>
                    <a:pt x="3410" y="4111"/>
                  </a:cubicBezTo>
                  <a:cubicBezTo>
                    <a:pt x="3253" y="3519"/>
                    <a:pt x="3039" y="2948"/>
                    <a:pt x="2770" y="2401"/>
                  </a:cubicBezTo>
                  <a:cubicBezTo>
                    <a:pt x="2546" y="1938"/>
                    <a:pt x="2379" y="1407"/>
                    <a:pt x="2032" y="1029"/>
                  </a:cubicBezTo>
                  <a:cubicBezTo>
                    <a:pt x="1402" y="351"/>
                    <a:pt x="960" y="1"/>
                    <a:pt x="4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5"/>
            <p:cNvSpPr/>
            <p:nvPr/>
          </p:nvSpPr>
          <p:spPr>
            <a:xfrm>
              <a:off x="6863347" y="2198343"/>
              <a:ext cx="162286" cy="195412"/>
            </a:xfrm>
            <a:custGeom>
              <a:avLst/>
              <a:gdLst/>
              <a:ahLst/>
              <a:cxnLst/>
              <a:rect l="l" t="t" r="r" b="b"/>
              <a:pathLst>
                <a:path w="2038" h="2454" extrusionOk="0">
                  <a:moveTo>
                    <a:pt x="412" y="1"/>
                  </a:moveTo>
                  <a:cubicBezTo>
                    <a:pt x="178" y="1"/>
                    <a:pt x="0" y="212"/>
                    <a:pt x="120" y="450"/>
                  </a:cubicBezTo>
                  <a:cubicBezTo>
                    <a:pt x="236" y="672"/>
                    <a:pt x="423" y="777"/>
                    <a:pt x="624" y="893"/>
                  </a:cubicBezTo>
                  <a:cubicBezTo>
                    <a:pt x="624" y="940"/>
                    <a:pt x="627" y="988"/>
                    <a:pt x="648" y="1036"/>
                  </a:cubicBezTo>
                  <a:cubicBezTo>
                    <a:pt x="637" y="1035"/>
                    <a:pt x="627" y="1035"/>
                    <a:pt x="617" y="1035"/>
                  </a:cubicBezTo>
                  <a:cubicBezTo>
                    <a:pt x="483" y="1035"/>
                    <a:pt x="362" y="1101"/>
                    <a:pt x="267" y="1294"/>
                  </a:cubicBezTo>
                  <a:cubicBezTo>
                    <a:pt x="161" y="1501"/>
                    <a:pt x="226" y="1740"/>
                    <a:pt x="362" y="1914"/>
                  </a:cubicBezTo>
                  <a:cubicBezTo>
                    <a:pt x="431" y="2002"/>
                    <a:pt x="519" y="2063"/>
                    <a:pt x="610" y="2110"/>
                  </a:cubicBezTo>
                  <a:cubicBezTo>
                    <a:pt x="737" y="2270"/>
                    <a:pt x="893" y="2427"/>
                    <a:pt x="1094" y="2451"/>
                  </a:cubicBezTo>
                  <a:cubicBezTo>
                    <a:pt x="1112" y="2453"/>
                    <a:pt x="1129" y="2454"/>
                    <a:pt x="1146" y="2454"/>
                  </a:cubicBezTo>
                  <a:cubicBezTo>
                    <a:pt x="1392" y="2454"/>
                    <a:pt x="1528" y="2255"/>
                    <a:pt x="1557" y="2025"/>
                  </a:cubicBezTo>
                  <a:cubicBezTo>
                    <a:pt x="1560" y="1988"/>
                    <a:pt x="1553" y="1954"/>
                    <a:pt x="1540" y="1917"/>
                  </a:cubicBezTo>
                  <a:lnTo>
                    <a:pt x="1540" y="1917"/>
                  </a:lnTo>
                  <a:cubicBezTo>
                    <a:pt x="1569" y="1924"/>
                    <a:pt x="1598" y="1928"/>
                    <a:pt x="1627" y="1928"/>
                  </a:cubicBezTo>
                  <a:cubicBezTo>
                    <a:pt x="1842" y="1928"/>
                    <a:pt x="2037" y="1737"/>
                    <a:pt x="1968" y="1485"/>
                  </a:cubicBezTo>
                  <a:cubicBezTo>
                    <a:pt x="1975" y="1192"/>
                    <a:pt x="1798" y="848"/>
                    <a:pt x="1635" y="654"/>
                  </a:cubicBezTo>
                  <a:cubicBezTo>
                    <a:pt x="1339" y="304"/>
                    <a:pt x="921" y="69"/>
                    <a:pt x="464" y="4"/>
                  </a:cubicBezTo>
                  <a:cubicBezTo>
                    <a:pt x="446" y="2"/>
                    <a:pt x="429" y="1"/>
                    <a:pt x="412" y="1"/>
                  </a:cubicBezTo>
                  <a:close/>
                </a:path>
              </a:pathLst>
            </a:custGeom>
            <a:solidFill>
              <a:srgbClr val="FFB8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5"/>
            <p:cNvSpPr/>
            <p:nvPr/>
          </p:nvSpPr>
          <p:spPr>
            <a:xfrm>
              <a:off x="6681948" y="2124128"/>
              <a:ext cx="343126" cy="220336"/>
            </a:xfrm>
            <a:custGeom>
              <a:avLst/>
              <a:gdLst/>
              <a:ahLst/>
              <a:cxnLst/>
              <a:rect l="l" t="t" r="r" b="b"/>
              <a:pathLst>
                <a:path w="4309" h="2767" extrusionOk="0">
                  <a:moveTo>
                    <a:pt x="260" y="1"/>
                  </a:moveTo>
                  <a:cubicBezTo>
                    <a:pt x="120" y="1"/>
                    <a:pt x="1" y="176"/>
                    <a:pt x="129" y="294"/>
                  </a:cubicBezTo>
                  <a:cubicBezTo>
                    <a:pt x="715" y="825"/>
                    <a:pt x="1429" y="1239"/>
                    <a:pt x="2092" y="1665"/>
                  </a:cubicBezTo>
                  <a:cubicBezTo>
                    <a:pt x="2739" y="2080"/>
                    <a:pt x="3447" y="2546"/>
                    <a:pt x="4188" y="2764"/>
                  </a:cubicBezTo>
                  <a:cubicBezTo>
                    <a:pt x="4195" y="2766"/>
                    <a:pt x="4202" y="2767"/>
                    <a:pt x="4208" y="2767"/>
                  </a:cubicBezTo>
                  <a:cubicBezTo>
                    <a:pt x="4269" y="2767"/>
                    <a:pt x="4309" y="2684"/>
                    <a:pt x="4260" y="2637"/>
                  </a:cubicBezTo>
                  <a:cubicBezTo>
                    <a:pt x="3739" y="2134"/>
                    <a:pt x="3052" y="1750"/>
                    <a:pt x="2439" y="1362"/>
                  </a:cubicBezTo>
                  <a:cubicBezTo>
                    <a:pt x="1745" y="919"/>
                    <a:pt x="1071" y="399"/>
                    <a:pt x="341" y="21"/>
                  </a:cubicBezTo>
                  <a:cubicBezTo>
                    <a:pt x="314" y="7"/>
                    <a:pt x="287" y="1"/>
                    <a:pt x="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5"/>
            <p:cNvSpPr/>
            <p:nvPr/>
          </p:nvSpPr>
          <p:spPr>
            <a:xfrm>
              <a:off x="6610360" y="2056442"/>
              <a:ext cx="110925" cy="113712"/>
            </a:xfrm>
            <a:custGeom>
              <a:avLst/>
              <a:gdLst/>
              <a:ahLst/>
              <a:cxnLst/>
              <a:rect l="l" t="t" r="r" b="b"/>
              <a:pathLst>
                <a:path w="1393" h="1428" extrusionOk="0">
                  <a:moveTo>
                    <a:pt x="56" y="0"/>
                  </a:moveTo>
                  <a:cubicBezTo>
                    <a:pt x="22" y="0"/>
                    <a:pt x="1" y="34"/>
                    <a:pt x="1" y="133"/>
                  </a:cubicBezTo>
                  <a:cubicBezTo>
                    <a:pt x="1" y="555"/>
                    <a:pt x="386" y="1402"/>
                    <a:pt x="902" y="1426"/>
                  </a:cubicBezTo>
                  <a:cubicBezTo>
                    <a:pt x="903" y="1427"/>
                    <a:pt x="904" y="1427"/>
                    <a:pt x="904" y="1427"/>
                  </a:cubicBezTo>
                  <a:cubicBezTo>
                    <a:pt x="904" y="1427"/>
                    <a:pt x="903" y="1426"/>
                    <a:pt x="906" y="1426"/>
                  </a:cubicBezTo>
                  <a:cubicBezTo>
                    <a:pt x="1097" y="1405"/>
                    <a:pt x="1253" y="1328"/>
                    <a:pt x="1301" y="1133"/>
                  </a:cubicBezTo>
                  <a:cubicBezTo>
                    <a:pt x="1389" y="1017"/>
                    <a:pt x="1392" y="827"/>
                    <a:pt x="1307" y="681"/>
                  </a:cubicBezTo>
                  <a:cubicBezTo>
                    <a:pt x="1202" y="500"/>
                    <a:pt x="1062" y="388"/>
                    <a:pt x="889" y="323"/>
                  </a:cubicBezTo>
                  <a:cubicBezTo>
                    <a:pt x="651" y="228"/>
                    <a:pt x="555" y="235"/>
                    <a:pt x="334" y="153"/>
                  </a:cubicBezTo>
                  <a:cubicBezTo>
                    <a:pt x="226" y="114"/>
                    <a:pt x="119" y="0"/>
                    <a:pt x="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5"/>
            <p:cNvSpPr/>
            <p:nvPr/>
          </p:nvSpPr>
          <p:spPr>
            <a:xfrm>
              <a:off x="7710378" y="1797245"/>
              <a:ext cx="132027" cy="127169"/>
            </a:xfrm>
            <a:custGeom>
              <a:avLst/>
              <a:gdLst/>
              <a:ahLst/>
              <a:cxnLst/>
              <a:rect l="l" t="t" r="r" b="b"/>
              <a:pathLst>
                <a:path w="1658" h="1597" extrusionOk="0">
                  <a:moveTo>
                    <a:pt x="832" y="1"/>
                  </a:moveTo>
                  <a:cubicBezTo>
                    <a:pt x="418" y="1"/>
                    <a:pt x="67" y="321"/>
                    <a:pt x="34" y="741"/>
                  </a:cubicBezTo>
                  <a:cubicBezTo>
                    <a:pt x="1" y="1180"/>
                    <a:pt x="330" y="1561"/>
                    <a:pt x="769" y="1595"/>
                  </a:cubicBezTo>
                  <a:cubicBezTo>
                    <a:pt x="788" y="1596"/>
                    <a:pt x="807" y="1597"/>
                    <a:pt x="826" y="1597"/>
                  </a:cubicBezTo>
                  <a:cubicBezTo>
                    <a:pt x="1241" y="1597"/>
                    <a:pt x="1594" y="1277"/>
                    <a:pt x="1623" y="857"/>
                  </a:cubicBezTo>
                  <a:cubicBezTo>
                    <a:pt x="1657" y="418"/>
                    <a:pt x="1327" y="37"/>
                    <a:pt x="888" y="2"/>
                  </a:cubicBezTo>
                  <a:cubicBezTo>
                    <a:pt x="869" y="1"/>
                    <a:pt x="851" y="1"/>
                    <a:pt x="832" y="1"/>
                  </a:cubicBezTo>
                  <a:close/>
                </a:path>
              </a:pathLst>
            </a:custGeom>
            <a:solidFill>
              <a:srgbClr val="FFB8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5"/>
            <p:cNvSpPr/>
            <p:nvPr/>
          </p:nvSpPr>
          <p:spPr>
            <a:xfrm>
              <a:off x="8131943" y="1768498"/>
              <a:ext cx="132027" cy="126930"/>
            </a:xfrm>
            <a:custGeom>
              <a:avLst/>
              <a:gdLst/>
              <a:ahLst/>
              <a:cxnLst/>
              <a:rect l="l" t="t" r="r" b="b"/>
              <a:pathLst>
                <a:path w="1658" h="1594" extrusionOk="0">
                  <a:moveTo>
                    <a:pt x="825" y="1"/>
                  </a:moveTo>
                  <a:cubicBezTo>
                    <a:pt x="413" y="1"/>
                    <a:pt x="63" y="320"/>
                    <a:pt x="35" y="738"/>
                  </a:cubicBezTo>
                  <a:cubicBezTo>
                    <a:pt x="0" y="1177"/>
                    <a:pt x="330" y="1558"/>
                    <a:pt x="769" y="1592"/>
                  </a:cubicBezTo>
                  <a:cubicBezTo>
                    <a:pt x="789" y="1593"/>
                    <a:pt x="808" y="1594"/>
                    <a:pt x="827" y="1594"/>
                  </a:cubicBezTo>
                  <a:cubicBezTo>
                    <a:pt x="1241" y="1594"/>
                    <a:pt x="1591" y="1277"/>
                    <a:pt x="1623" y="857"/>
                  </a:cubicBezTo>
                  <a:cubicBezTo>
                    <a:pt x="1657" y="418"/>
                    <a:pt x="1327" y="34"/>
                    <a:pt x="888" y="3"/>
                  </a:cubicBezTo>
                  <a:cubicBezTo>
                    <a:pt x="867" y="2"/>
                    <a:pt x="846" y="1"/>
                    <a:pt x="825" y="1"/>
                  </a:cubicBezTo>
                  <a:close/>
                </a:path>
              </a:pathLst>
            </a:custGeom>
            <a:solidFill>
              <a:srgbClr val="FFB8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5"/>
            <p:cNvSpPr/>
            <p:nvPr/>
          </p:nvSpPr>
          <p:spPr>
            <a:xfrm>
              <a:off x="7728773" y="1376956"/>
              <a:ext cx="488530" cy="622866"/>
            </a:xfrm>
            <a:custGeom>
              <a:avLst/>
              <a:gdLst/>
              <a:ahLst/>
              <a:cxnLst/>
              <a:rect l="l" t="t" r="r" b="b"/>
              <a:pathLst>
                <a:path w="6135" h="7822" extrusionOk="0">
                  <a:moveTo>
                    <a:pt x="3318" y="1"/>
                  </a:moveTo>
                  <a:cubicBezTo>
                    <a:pt x="3246" y="1"/>
                    <a:pt x="3173" y="4"/>
                    <a:pt x="3100" y="10"/>
                  </a:cubicBezTo>
                  <a:lnTo>
                    <a:pt x="2348" y="78"/>
                  </a:lnTo>
                  <a:cubicBezTo>
                    <a:pt x="1004" y="197"/>
                    <a:pt x="1" y="1395"/>
                    <a:pt x="123" y="2739"/>
                  </a:cubicBezTo>
                  <a:lnTo>
                    <a:pt x="375" y="5587"/>
                  </a:lnTo>
                  <a:cubicBezTo>
                    <a:pt x="487" y="6858"/>
                    <a:pt x="1565" y="7821"/>
                    <a:pt x="2818" y="7821"/>
                  </a:cubicBezTo>
                  <a:cubicBezTo>
                    <a:pt x="2890" y="7821"/>
                    <a:pt x="2963" y="7818"/>
                    <a:pt x="3036" y="7812"/>
                  </a:cubicBezTo>
                  <a:lnTo>
                    <a:pt x="3787" y="7747"/>
                  </a:lnTo>
                  <a:cubicBezTo>
                    <a:pt x="5131" y="7625"/>
                    <a:pt x="6135" y="6427"/>
                    <a:pt x="6016" y="5084"/>
                  </a:cubicBezTo>
                  <a:lnTo>
                    <a:pt x="5761" y="2239"/>
                  </a:lnTo>
                  <a:cubicBezTo>
                    <a:pt x="5648" y="965"/>
                    <a:pt x="4571" y="1"/>
                    <a:pt x="3318" y="1"/>
                  </a:cubicBezTo>
                  <a:close/>
                </a:path>
              </a:pathLst>
            </a:custGeom>
            <a:solidFill>
              <a:srgbClr val="FFB8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5"/>
            <p:cNvSpPr/>
            <p:nvPr/>
          </p:nvSpPr>
          <p:spPr>
            <a:xfrm>
              <a:off x="7816526" y="1736567"/>
              <a:ext cx="55661" cy="55661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6" y="1"/>
                  </a:moveTo>
                  <a:cubicBezTo>
                    <a:pt x="334" y="1"/>
                    <a:pt x="322" y="1"/>
                    <a:pt x="310" y="3"/>
                  </a:cubicBezTo>
                  <a:cubicBezTo>
                    <a:pt x="130" y="23"/>
                    <a:pt x="1" y="193"/>
                    <a:pt x="21" y="387"/>
                  </a:cubicBezTo>
                  <a:cubicBezTo>
                    <a:pt x="40" y="565"/>
                    <a:pt x="187" y="699"/>
                    <a:pt x="354" y="699"/>
                  </a:cubicBezTo>
                  <a:cubicBezTo>
                    <a:pt x="365" y="699"/>
                    <a:pt x="377" y="698"/>
                    <a:pt x="389" y="697"/>
                  </a:cubicBezTo>
                  <a:cubicBezTo>
                    <a:pt x="569" y="676"/>
                    <a:pt x="698" y="502"/>
                    <a:pt x="678" y="312"/>
                  </a:cubicBezTo>
                  <a:cubicBezTo>
                    <a:pt x="659" y="134"/>
                    <a:pt x="512" y="1"/>
                    <a:pt x="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5"/>
            <p:cNvSpPr/>
            <p:nvPr/>
          </p:nvSpPr>
          <p:spPr>
            <a:xfrm>
              <a:off x="8013532" y="1721915"/>
              <a:ext cx="55582" cy="55661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45" y="1"/>
                  </a:moveTo>
                  <a:cubicBezTo>
                    <a:pt x="333" y="1"/>
                    <a:pt x="322" y="2"/>
                    <a:pt x="310" y="3"/>
                  </a:cubicBezTo>
                  <a:cubicBezTo>
                    <a:pt x="129" y="23"/>
                    <a:pt x="0" y="193"/>
                    <a:pt x="21" y="387"/>
                  </a:cubicBezTo>
                  <a:cubicBezTo>
                    <a:pt x="40" y="567"/>
                    <a:pt x="186" y="698"/>
                    <a:pt x="357" y="698"/>
                  </a:cubicBezTo>
                  <a:cubicBezTo>
                    <a:pt x="367" y="698"/>
                    <a:pt x="378" y="698"/>
                    <a:pt x="388" y="697"/>
                  </a:cubicBezTo>
                  <a:cubicBezTo>
                    <a:pt x="569" y="677"/>
                    <a:pt x="698" y="503"/>
                    <a:pt x="677" y="312"/>
                  </a:cubicBezTo>
                  <a:cubicBezTo>
                    <a:pt x="655" y="135"/>
                    <a:pt x="511" y="1"/>
                    <a:pt x="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5"/>
            <p:cNvSpPr/>
            <p:nvPr/>
          </p:nvSpPr>
          <p:spPr>
            <a:xfrm>
              <a:off x="7914869" y="1832680"/>
              <a:ext cx="83293" cy="40691"/>
            </a:xfrm>
            <a:custGeom>
              <a:avLst/>
              <a:gdLst/>
              <a:ahLst/>
              <a:cxnLst/>
              <a:rect l="l" t="t" r="r" b="b"/>
              <a:pathLst>
                <a:path w="1046" h="511" extrusionOk="0">
                  <a:moveTo>
                    <a:pt x="983" y="0"/>
                  </a:moveTo>
                  <a:cubicBezTo>
                    <a:pt x="961" y="0"/>
                    <a:pt x="941" y="13"/>
                    <a:pt x="933" y="34"/>
                  </a:cubicBezTo>
                  <a:cubicBezTo>
                    <a:pt x="824" y="327"/>
                    <a:pt x="719" y="354"/>
                    <a:pt x="606" y="381"/>
                  </a:cubicBezTo>
                  <a:cubicBezTo>
                    <a:pt x="589" y="388"/>
                    <a:pt x="569" y="391"/>
                    <a:pt x="552" y="394"/>
                  </a:cubicBezTo>
                  <a:cubicBezTo>
                    <a:pt x="537" y="399"/>
                    <a:pt x="521" y="402"/>
                    <a:pt x="502" y="402"/>
                  </a:cubicBezTo>
                  <a:cubicBezTo>
                    <a:pt x="398" y="402"/>
                    <a:pt x="237" y="321"/>
                    <a:pt x="110" y="82"/>
                  </a:cubicBezTo>
                  <a:cubicBezTo>
                    <a:pt x="100" y="63"/>
                    <a:pt x="80" y="52"/>
                    <a:pt x="60" y="52"/>
                  </a:cubicBezTo>
                  <a:cubicBezTo>
                    <a:pt x="52" y="52"/>
                    <a:pt x="43" y="54"/>
                    <a:pt x="35" y="58"/>
                  </a:cubicBezTo>
                  <a:cubicBezTo>
                    <a:pt x="11" y="71"/>
                    <a:pt x="1" y="105"/>
                    <a:pt x="14" y="132"/>
                  </a:cubicBezTo>
                  <a:cubicBezTo>
                    <a:pt x="157" y="402"/>
                    <a:pt x="355" y="510"/>
                    <a:pt x="504" y="510"/>
                  </a:cubicBezTo>
                  <a:cubicBezTo>
                    <a:pt x="531" y="510"/>
                    <a:pt x="559" y="507"/>
                    <a:pt x="583" y="500"/>
                  </a:cubicBezTo>
                  <a:cubicBezTo>
                    <a:pt x="600" y="496"/>
                    <a:pt x="617" y="493"/>
                    <a:pt x="630" y="487"/>
                  </a:cubicBezTo>
                  <a:cubicBezTo>
                    <a:pt x="760" y="456"/>
                    <a:pt x="906" y="418"/>
                    <a:pt x="1035" y="71"/>
                  </a:cubicBezTo>
                  <a:cubicBezTo>
                    <a:pt x="1046" y="44"/>
                    <a:pt x="1032" y="14"/>
                    <a:pt x="1001" y="3"/>
                  </a:cubicBezTo>
                  <a:cubicBezTo>
                    <a:pt x="995" y="1"/>
                    <a:pt x="989" y="0"/>
                    <a:pt x="9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5"/>
            <p:cNvSpPr/>
            <p:nvPr/>
          </p:nvSpPr>
          <p:spPr>
            <a:xfrm>
              <a:off x="8018628" y="1648734"/>
              <a:ext cx="64580" cy="24685"/>
            </a:xfrm>
            <a:custGeom>
              <a:avLst/>
              <a:gdLst/>
              <a:ahLst/>
              <a:cxnLst/>
              <a:rect l="l" t="t" r="r" b="b"/>
              <a:pathLst>
                <a:path w="811" h="310" extrusionOk="0">
                  <a:moveTo>
                    <a:pt x="406" y="0"/>
                  </a:moveTo>
                  <a:cubicBezTo>
                    <a:pt x="154" y="0"/>
                    <a:pt x="24" y="149"/>
                    <a:pt x="18" y="156"/>
                  </a:cubicBezTo>
                  <a:cubicBezTo>
                    <a:pt x="1" y="176"/>
                    <a:pt x="1" y="211"/>
                    <a:pt x="24" y="231"/>
                  </a:cubicBezTo>
                  <a:cubicBezTo>
                    <a:pt x="36" y="240"/>
                    <a:pt x="49" y="245"/>
                    <a:pt x="62" y="245"/>
                  </a:cubicBezTo>
                  <a:cubicBezTo>
                    <a:pt x="77" y="245"/>
                    <a:pt x="92" y="239"/>
                    <a:pt x="103" y="228"/>
                  </a:cubicBezTo>
                  <a:cubicBezTo>
                    <a:pt x="106" y="221"/>
                    <a:pt x="208" y="109"/>
                    <a:pt x="406" y="109"/>
                  </a:cubicBezTo>
                  <a:cubicBezTo>
                    <a:pt x="566" y="109"/>
                    <a:pt x="702" y="289"/>
                    <a:pt x="705" y="289"/>
                  </a:cubicBezTo>
                  <a:cubicBezTo>
                    <a:pt x="715" y="303"/>
                    <a:pt x="732" y="309"/>
                    <a:pt x="750" y="309"/>
                  </a:cubicBezTo>
                  <a:cubicBezTo>
                    <a:pt x="759" y="309"/>
                    <a:pt x="770" y="306"/>
                    <a:pt x="780" y="299"/>
                  </a:cubicBezTo>
                  <a:cubicBezTo>
                    <a:pt x="804" y="283"/>
                    <a:pt x="811" y="248"/>
                    <a:pt x="790" y="225"/>
                  </a:cubicBezTo>
                  <a:cubicBezTo>
                    <a:pt x="784" y="214"/>
                    <a:pt x="621" y="0"/>
                    <a:pt x="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5"/>
            <p:cNvSpPr/>
            <p:nvPr/>
          </p:nvSpPr>
          <p:spPr>
            <a:xfrm>
              <a:off x="7798449" y="1659484"/>
              <a:ext cx="59643" cy="23650"/>
            </a:xfrm>
            <a:custGeom>
              <a:avLst/>
              <a:gdLst/>
              <a:ahLst/>
              <a:cxnLst/>
              <a:rect l="l" t="t" r="r" b="b"/>
              <a:pathLst>
                <a:path w="749" h="297" extrusionOk="0">
                  <a:moveTo>
                    <a:pt x="374" y="1"/>
                  </a:moveTo>
                  <a:cubicBezTo>
                    <a:pt x="163" y="1"/>
                    <a:pt x="24" y="201"/>
                    <a:pt x="17" y="212"/>
                  </a:cubicBezTo>
                  <a:cubicBezTo>
                    <a:pt x="0" y="236"/>
                    <a:pt x="7" y="270"/>
                    <a:pt x="30" y="286"/>
                  </a:cubicBezTo>
                  <a:cubicBezTo>
                    <a:pt x="41" y="294"/>
                    <a:pt x="51" y="297"/>
                    <a:pt x="61" y="297"/>
                  </a:cubicBezTo>
                  <a:cubicBezTo>
                    <a:pt x="79" y="297"/>
                    <a:pt x="95" y="290"/>
                    <a:pt x="105" y="273"/>
                  </a:cubicBezTo>
                  <a:cubicBezTo>
                    <a:pt x="109" y="273"/>
                    <a:pt x="221" y="110"/>
                    <a:pt x="374" y="110"/>
                  </a:cubicBezTo>
                  <a:cubicBezTo>
                    <a:pt x="534" y="110"/>
                    <a:pt x="646" y="236"/>
                    <a:pt x="646" y="239"/>
                  </a:cubicBezTo>
                  <a:cubicBezTo>
                    <a:pt x="657" y="252"/>
                    <a:pt x="673" y="259"/>
                    <a:pt x="689" y="259"/>
                  </a:cubicBezTo>
                  <a:cubicBezTo>
                    <a:pt x="701" y="259"/>
                    <a:pt x="714" y="255"/>
                    <a:pt x="724" y="246"/>
                  </a:cubicBezTo>
                  <a:cubicBezTo>
                    <a:pt x="745" y="229"/>
                    <a:pt x="748" y="195"/>
                    <a:pt x="732" y="171"/>
                  </a:cubicBezTo>
                  <a:cubicBezTo>
                    <a:pt x="724" y="164"/>
                    <a:pt x="589" y="1"/>
                    <a:pt x="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5"/>
            <p:cNvSpPr/>
            <p:nvPr/>
          </p:nvSpPr>
          <p:spPr>
            <a:xfrm>
              <a:off x="7927849" y="1670872"/>
              <a:ext cx="25322" cy="129877"/>
            </a:xfrm>
            <a:custGeom>
              <a:avLst/>
              <a:gdLst/>
              <a:ahLst/>
              <a:cxnLst/>
              <a:rect l="l" t="t" r="r" b="b"/>
              <a:pathLst>
                <a:path w="318" h="1631" extrusionOk="0">
                  <a:moveTo>
                    <a:pt x="120" y="0"/>
                  </a:moveTo>
                  <a:cubicBezTo>
                    <a:pt x="93" y="0"/>
                    <a:pt x="66" y="25"/>
                    <a:pt x="66" y="55"/>
                  </a:cubicBezTo>
                  <a:cubicBezTo>
                    <a:pt x="66" y="195"/>
                    <a:pt x="56" y="338"/>
                    <a:pt x="49" y="474"/>
                  </a:cubicBezTo>
                  <a:cubicBezTo>
                    <a:pt x="25" y="947"/>
                    <a:pt x="1" y="1389"/>
                    <a:pt x="219" y="1613"/>
                  </a:cubicBezTo>
                  <a:cubicBezTo>
                    <a:pt x="230" y="1624"/>
                    <a:pt x="243" y="1630"/>
                    <a:pt x="256" y="1630"/>
                  </a:cubicBezTo>
                  <a:cubicBezTo>
                    <a:pt x="270" y="1630"/>
                    <a:pt x="283" y="1624"/>
                    <a:pt x="294" y="1613"/>
                  </a:cubicBezTo>
                  <a:cubicBezTo>
                    <a:pt x="318" y="1593"/>
                    <a:pt x="318" y="1559"/>
                    <a:pt x="297" y="1539"/>
                  </a:cubicBezTo>
                  <a:cubicBezTo>
                    <a:pt x="114" y="1348"/>
                    <a:pt x="134" y="926"/>
                    <a:pt x="158" y="481"/>
                  </a:cubicBezTo>
                  <a:cubicBezTo>
                    <a:pt x="164" y="341"/>
                    <a:pt x="175" y="198"/>
                    <a:pt x="175" y="55"/>
                  </a:cubicBezTo>
                  <a:cubicBezTo>
                    <a:pt x="175" y="28"/>
                    <a:pt x="151" y="0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5"/>
            <p:cNvSpPr/>
            <p:nvPr/>
          </p:nvSpPr>
          <p:spPr>
            <a:xfrm>
              <a:off x="8002702" y="1825912"/>
              <a:ext cx="27552" cy="44195"/>
            </a:xfrm>
            <a:custGeom>
              <a:avLst/>
              <a:gdLst/>
              <a:ahLst/>
              <a:cxnLst/>
              <a:rect l="l" t="t" r="r" b="b"/>
              <a:pathLst>
                <a:path w="346" h="555" extrusionOk="0">
                  <a:moveTo>
                    <a:pt x="28" y="1"/>
                  </a:moveTo>
                  <a:cubicBezTo>
                    <a:pt x="8" y="1"/>
                    <a:pt x="1" y="39"/>
                    <a:pt x="28" y="51"/>
                  </a:cubicBezTo>
                  <a:cubicBezTo>
                    <a:pt x="194" y="119"/>
                    <a:pt x="265" y="377"/>
                    <a:pt x="293" y="537"/>
                  </a:cubicBezTo>
                  <a:cubicBezTo>
                    <a:pt x="296" y="550"/>
                    <a:pt x="305" y="555"/>
                    <a:pt x="314" y="555"/>
                  </a:cubicBezTo>
                  <a:cubicBezTo>
                    <a:pt x="329" y="555"/>
                    <a:pt x="346" y="542"/>
                    <a:pt x="344" y="524"/>
                  </a:cubicBezTo>
                  <a:cubicBezTo>
                    <a:pt x="310" y="340"/>
                    <a:pt x="229" y="82"/>
                    <a:pt x="37" y="3"/>
                  </a:cubicBezTo>
                  <a:cubicBezTo>
                    <a:pt x="34" y="2"/>
                    <a:pt x="31" y="1"/>
                    <a:pt x="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5"/>
            <p:cNvSpPr/>
            <p:nvPr/>
          </p:nvSpPr>
          <p:spPr>
            <a:xfrm>
              <a:off x="7878876" y="1830292"/>
              <a:ext cx="28348" cy="45548"/>
            </a:xfrm>
            <a:custGeom>
              <a:avLst/>
              <a:gdLst/>
              <a:ahLst/>
              <a:cxnLst/>
              <a:rect l="l" t="t" r="r" b="b"/>
              <a:pathLst>
                <a:path w="356" h="572" extrusionOk="0">
                  <a:moveTo>
                    <a:pt x="319" y="0"/>
                  </a:moveTo>
                  <a:cubicBezTo>
                    <a:pt x="314" y="0"/>
                    <a:pt x="308" y="2"/>
                    <a:pt x="303" y="6"/>
                  </a:cubicBezTo>
                  <a:cubicBezTo>
                    <a:pt x="171" y="139"/>
                    <a:pt x="0" y="353"/>
                    <a:pt x="44" y="554"/>
                  </a:cubicBezTo>
                  <a:cubicBezTo>
                    <a:pt x="47" y="566"/>
                    <a:pt x="56" y="571"/>
                    <a:pt x="66" y="571"/>
                  </a:cubicBezTo>
                  <a:cubicBezTo>
                    <a:pt x="80" y="571"/>
                    <a:pt x="96" y="559"/>
                    <a:pt x="92" y="540"/>
                  </a:cubicBezTo>
                  <a:cubicBezTo>
                    <a:pt x="55" y="360"/>
                    <a:pt x="221" y="156"/>
                    <a:pt x="337" y="44"/>
                  </a:cubicBezTo>
                  <a:cubicBezTo>
                    <a:pt x="356" y="25"/>
                    <a:pt x="339" y="0"/>
                    <a:pt x="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5"/>
            <p:cNvSpPr/>
            <p:nvPr/>
          </p:nvSpPr>
          <p:spPr>
            <a:xfrm>
              <a:off x="7841450" y="1797165"/>
              <a:ext cx="216275" cy="61315"/>
            </a:xfrm>
            <a:custGeom>
              <a:avLst/>
              <a:gdLst/>
              <a:ahLst/>
              <a:cxnLst/>
              <a:rect l="l" t="t" r="r" b="b"/>
              <a:pathLst>
                <a:path w="2716" h="770" extrusionOk="0">
                  <a:moveTo>
                    <a:pt x="1544" y="1"/>
                  </a:moveTo>
                  <a:cubicBezTo>
                    <a:pt x="1336" y="1"/>
                    <a:pt x="1133" y="45"/>
                    <a:pt x="919" y="116"/>
                  </a:cubicBezTo>
                  <a:cubicBezTo>
                    <a:pt x="572" y="228"/>
                    <a:pt x="1" y="671"/>
                    <a:pt x="4" y="769"/>
                  </a:cubicBezTo>
                  <a:cubicBezTo>
                    <a:pt x="882" y="718"/>
                    <a:pt x="1263" y="484"/>
                    <a:pt x="1392" y="473"/>
                  </a:cubicBezTo>
                  <a:cubicBezTo>
                    <a:pt x="1396" y="473"/>
                    <a:pt x="1400" y="472"/>
                    <a:pt x="1404" y="472"/>
                  </a:cubicBezTo>
                  <a:cubicBezTo>
                    <a:pt x="1504" y="472"/>
                    <a:pt x="1834" y="564"/>
                    <a:pt x="2127" y="564"/>
                  </a:cubicBezTo>
                  <a:cubicBezTo>
                    <a:pt x="2154" y="564"/>
                    <a:pt x="2180" y="564"/>
                    <a:pt x="2205" y="562"/>
                  </a:cubicBezTo>
                  <a:cubicBezTo>
                    <a:pt x="2447" y="545"/>
                    <a:pt x="2665" y="528"/>
                    <a:pt x="2716" y="493"/>
                  </a:cubicBezTo>
                  <a:cubicBezTo>
                    <a:pt x="2712" y="378"/>
                    <a:pt x="2254" y="137"/>
                    <a:pt x="1910" y="48"/>
                  </a:cubicBezTo>
                  <a:cubicBezTo>
                    <a:pt x="1784" y="15"/>
                    <a:pt x="1663" y="1"/>
                    <a:pt x="15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5"/>
            <p:cNvSpPr/>
            <p:nvPr/>
          </p:nvSpPr>
          <p:spPr>
            <a:xfrm>
              <a:off x="7688400" y="1328700"/>
              <a:ext cx="540608" cy="435735"/>
            </a:xfrm>
            <a:custGeom>
              <a:avLst/>
              <a:gdLst/>
              <a:ahLst/>
              <a:cxnLst/>
              <a:rect l="l" t="t" r="r" b="b"/>
              <a:pathLst>
                <a:path w="6789" h="5472" extrusionOk="0">
                  <a:moveTo>
                    <a:pt x="2069" y="1"/>
                  </a:moveTo>
                  <a:cubicBezTo>
                    <a:pt x="677" y="1"/>
                    <a:pt x="1" y="1018"/>
                    <a:pt x="668" y="2127"/>
                  </a:cubicBezTo>
                  <a:cubicBezTo>
                    <a:pt x="668" y="2127"/>
                    <a:pt x="528" y="2471"/>
                    <a:pt x="633" y="3614"/>
                  </a:cubicBezTo>
                  <a:lnTo>
                    <a:pt x="657" y="3678"/>
                  </a:lnTo>
                  <a:cubicBezTo>
                    <a:pt x="668" y="3220"/>
                    <a:pt x="616" y="2542"/>
                    <a:pt x="878" y="2185"/>
                  </a:cubicBezTo>
                  <a:cubicBezTo>
                    <a:pt x="905" y="2144"/>
                    <a:pt x="919" y="2097"/>
                    <a:pt x="950" y="2059"/>
                  </a:cubicBezTo>
                  <a:cubicBezTo>
                    <a:pt x="950" y="2059"/>
                    <a:pt x="977" y="2056"/>
                    <a:pt x="1018" y="2056"/>
                  </a:cubicBezTo>
                  <a:cubicBezTo>
                    <a:pt x="1097" y="2056"/>
                    <a:pt x="1229" y="2069"/>
                    <a:pt x="1327" y="2147"/>
                  </a:cubicBezTo>
                  <a:cubicBezTo>
                    <a:pt x="1481" y="2267"/>
                    <a:pt x="1736" y="2383"/>
                    <a:pt x="1902" y="2481"/>
                  </a:cubicBezTo>
                  <a:cubicBezTo>
                    <a:pt x="2028" y="2552"/>
                    <a:pt x="2178" y="2576"/>
                    <a:pt x="2321" y="2597"/>
                  </a:cubicBezTo>
                  <a:cubicBezTo>
                    <a:pt x="2496" y="2621"/>
                    <a:pt x="2678" y="2639"/>
                    <a:pt x="2857" y="2639"/>
                  </a:cubicBezTo>
                  <a:cubicBezTo>
                    <a:pt x="3204" y="2639"/>
                    <a:pt x="3542" y="2573"/>
                    <a:pt x="3811" y="2362"/>
                  </a:cubicBezTo>
                  <a:cubicBezTo>
                    <a:pt x="4016" y="2202"/>
                    <a:pt x="4165" y="1964"/>
                    <a:pt x="4407" y="1865"/>
                  </a:cubicBezTo>
                  <a:cubicBezTo>
                    <a:pt x="4484" y="1833"/>
                    <a:pt x="4566" y="1819"/>
                    <a:pt x="4649" y="1819"/>
                  </a:cubicBezTo>
                  <a:cubicBezTo>
                    <a:pt x="4782" y="1819"/>
                    <a:pt x="4915" y="1856"/>
                    <a:pt x="5033" y="1916"/>
                  </a:cubicBezTo>
                  <a:cubicBezTo>
                    <a:pt x="5223" y="2015"/>
                    <a:pt x="5380" y="2174"/>
                    <a:pt x="5509" y="2345"/>
                  </a:cubicBezTo>
                  <a:cubicBezTo>
                    <a:pt x="5985" y="2967"/>
                    <a:pt x="6186" y="3750"/>
                    <a:pt x="6363" y="4512"/>
                  </a:cubicBezTo>
                  <a:cubicBezTo>
                    <a:pt x="6437" y="4828"/>
                    <a:pt x="6509" y="5148"/>
                    <a:pt x="6492" y="5472"/>
                  </a:cubicBezTo>
                  <a:lnTo>
                    <a:pt x="6513" y="5468"/>
                  </a:lnTo>
                  <a:cubicBezTo>
                    <a:pt x="6560" y="4716"/>
                    <a:pt x="6789" y="3781"/>
                    <a:pt x="6700" y="3029"/>
                  </a:cubicBezTo>
                  <a:cubicBezTo>
                    <a:pt x="6649" y="2576"/>
                    <a:pt x="6530" y="2355"/>
                    <a:pt x="6421" y="2025"/>
                  </a:cubicBezTo>
                  <a:cubicBezTo>
                    <a:pt x="6343" y="1794"/>
                    <a:pt x="6254" y="1471"/>
                    <a:pt x="6074" y="1310"/>
                  </a:cubicBezTo>
                  <a:cubicBezTo>
                    <a:pt x="5519" y="814"/>
                    <a:pt x="5288" y="664"/>
                    <a:pt x="4430" y="616"/>
                  </a:cubicBezTo>
                  <a:cubicBezTo>
                    <a:pt x="4402" y="615"/>
                    <a:pt x="4377" y="614"/>
                    <a:pt x="4355" y="614"/>
                  </a:cubicBezTo>
                  <a:cubicBezTo>
                    <a:pt x="4296" y="614"/>
                    <a:pt x="4261" y="619"/>
                    <a:pt x="4228" y="619"/>
                  </a:cubicBezTo>
                  <a:cubicBezTo>
                    <a:pt x="4179" y="619"/>
                    <a:pt x="4137" y="608"/>
                    <a:pt x="4033" y="555"/>
                  </a:cubicBezTo>
                  <a:cubicBezTo>
                    <a:pt x="3543" y="300"/>
                    <a:pt x="2471" y="1"/>
                    <a:pt x="2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5"/>
            <p:cNvSpPr/>
            <p:nvPr/>
          </p:nvSpPr>
          <p:spPr>
            <a:xfrm>
              <a:off x="8156309" y="1334115"/>
              <a:ext cx="121436" cy="108775"/>
            </a:xfrm>
            <a:custGeom>
              <a:avLst/>
              <a:gdLst/>
              <a:ahLst/>
              <a:cxnLst/>
              <a:rect l="l" t="t" r="r" b="b"/>
              <a:pathLst>
                <a:path w="1525" h="1366" extrusionOk="0">
                  <a:moveTo>
                    <a:pt x="1054" y="1"/>
                  </a:moveTo>
                  <a:cubicBezTo>
                    <a:pt x="961" y="1"/>
                    <a:pt x="865" y="20"/>
                    <a:pt x="779" y="52"/>
                  </a:cubicBezTo>
                  <a:cubicBezTo>
                    <a:pt x="321" y="225"/>
                    <a:pt x="0" y="715"/>
                    <a:pt x="31" y="1205"/>
                  </a:cubicBezTo>
                  <a:cubicBezTo>
                    <a:pt x="280" y="1242"/>
                    <a:pt x="505" y="1365"/>
                    <a:pt x="756" y="1365"/>
                  </a:cubicBezTo>
                  <a:cubicBezTo>
                    <a:pt x="759" y="1365"/>
                    <a:pt x="762" y="1365"/>
                    <a:pt x="766" y="1365"/>
                  </a:cubicBezTo>
                  <a:cubicBezTo>
                    <a:pt x="1021" y="1358"/>
                    <a:pt x="1113" y="1300"/>
                    <a:pt x="1321" y="1151"/>
                  </a:cubicBezTo>
                  <a:cubicBezTo>
                    <a:pt x="1525" y="1001"/>
                    <a:pt x="1514" y="641"/>
                    <a:pt x="1494" y="388"/>
                  </a:cubicBezTo>
                  <a:cubicBezTo>
                    <a:pt x="1484" y="300"/>
                    <a:pt x="1456" y="215"/>
                    <a:pt x="1402" y="147"/>
                  </a:cubicBezTo>
                  <a:cubicBezTo>
                    <a:pt x="1320" y="42"/>
                    <a:pt x="1190" y="1"/>
                    <a:pt x="1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5"/>
            <p:cNvSpPr/>
            <p:nvPr/>
          </p:nvSpPr>
          <p:spPr>
            <a:xfrm>
              <a:off x="7139187" y="2785617"/>
              <a:ext cx="588545" cy="208869"/>
            </a:xfrm>
            <a:custGeom>
              <a:avLst/>
              <a:gdLst/>
              <a:ahLst/>
              <a:cxnLst/>
              <a:rect l="l" t="t" r="r" b="b"/>
              <a:pathLst>
                <a:path w="7391" h="2623" extrusionOk="0">
                  <a:moveTo>
                    <a:pt x="2071" y="0"/>
                  </a:moveTo>
                  <a:cubicBezTo>
                    <a:pt x="469" y="0"/>
                    <a:pt x="1" y="515"/>
                    <a:pt x="1" y="1108"/>
                  </a:cubicBezTo>
                  <a:cubicBezTo>
                    <a:pt x="1" y="1945"/>
                    <a:pt x="1654" y="2622"/>
                    <a:pt x="3696" y="2622"/>
                  </a:cubicBezTo>
                  <a:cubicBezTo>
                    <a:pt x="5737" y="2622"/>
                    <a:pt x="7391" y="1945"/>
                    <a:pt x="7391" y="1108"/>
                  </a:cubicBezTo>
                  <a:cubicBezTo>
                    <a:pt x="7391" y="271"/>
                    <a:pt x="6670" y="666"/>
                    <a:pt x="4666" y="291"/>
                  </a:cubicBezTo>
                  <a:cubicBezTo>
                    <a:pt x="3579" y="87"/>
                    <a:pt x="2729" y="0"/>
                    <a:pt x="2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5"/>
            <p:cNvSpPr/>
            <p:nvPr/>
          </p:nvSpPr>
          <p:spPr>
            <a:xfrm>
              <a:off x="7471406" y="2868432"/>
              <a:ext cx="140945" cy="81700"/>
            </a:xfrm>
            <a:custGeom>
              <a:avLst/>
              <a:gdLst/>
              <a:ahLst/>
              <a:cxnLst/>
              <a:rect l="l" t="t" r="r" b="b"/>
              <a:pathLst>
                <a:path w="1770" h="1026" extrusionOk="0">
                  <a:moveTo>
                    <a:pt x="658" y="0"/>
                  </a:moveTo>
                  <a:cubicBezTo>
                    <a:pt x="518" y="0"/>
                    <a:pt x="366" y="59"/>
                    <a:pt x="259" y="126"/>
                  </a:cubicBezTo>
                  <a:cubicBezTo>
                    <a:pt x="1" y="282"/>
                    <a:pt x="78" y="629"/>
                    <a:pt x="337" y="728"/>
                  </a:cubicBezTo>
                  <a:cubicBezTo>
                    <a:pt x="364" y="738"/>
                    <a:pt x="395" y="745"/>
                    <a:pt x="422" y="752"/>
                  </a:cubicBezTo>
                  <a:cubicBezTo>
                    <a:pt x="442" y="772"/>
                    <a:pt x="460" y="799"/>
                    <a:pt x="480" y="816"/>
                  </a:cubicBezTo>
                  <a:cubicBezTo>
                    <a:pt x="576" y="909"/>
                    <a:pt x="684" y="959"/>
                    <a:pt x="807" y="1007"/>
                  </a:cubicBezTo>
                  <a:cubicBezTo>
                    <a:pt x="841" y="1020"/>
                    <a:pt x="876" y="1026"/>
                    <a:pt x="910" y="1026"/>
                  </a:cubicBezTo>
                  <a:cubicBezTo>
                    <a:pt x="995" y="1026"/>
                    <a:pt x="1077" y="990"/>
                    <a:pt x="1147" y="939"/>
                  </a:cubicBezTo>
                  <a:lnTo>
                    <a:pt x="1205" y="939"/>
                  </a:lnTo>
                  <a:cubicBezTo>
                    <a:pt x="1310" y="939"/>
                    <a:pt x="1416" y="919"/>
                    <a:pt x="1507" y="864"/>
                  </a:cubicBezTo>
                  <a:cubicBezTo>
                    <a:pt x="1681" y="762"/>
                    <a:pt x="1769" y="524"/>
                    <a:pt x="1691" y="333"/>
                  </a:cubicBezTo>
                  <a:cubicBezTo>
                    <a:pt x="1622" y="171"/>
                    <a:pt x="1497" y="105"/>
                    <a:pt x="1364" y="105"/>
                  </a:cubicBezTo>
                  <a:cubicBezTo>
                    <a:pt x="1301" y="105"/>
                    <a:pt x="1236" y="120"/>
                    <a:pt x="1174" y="146"/>
                  </a:cubicBezTo>
                  <a:cubicBezTo>
                    <a:pt x="1113" y="146"/>
                    <a:pt x="1052" y="149"/>
                    <a:pt x="990" y="153"/>
                  </a:cubicBezTo>
                  <a:cubicBezTo>
                    <a:pt x="984" y="143"/>
                    <a:pt x="973" y="136"/>
                    <a:pt x="967" y="129"/>
                  </a:cubicBezTo>
                  <a:cubicBezTo>
                    <a:pt x="912" y="78"/>
                    <a:pt x="838" y="34"/>
                    <a:pt x="766" y="14"/>
                  </a:cubicBezTo>
                  <a:cubicBezTo>
                    <a:pt x="731" y="5"/>
                    <a:pt x="695" y="0"/>
                    <a:pt x="6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5"/>
            <p:cNvSpPr/>
            <p:nvPr/>
          </p:nvSpPr>
          <p:spPr>
            <a:xfrm>
              <a:off x="7287141" y="2877669"/>
              <a:ext cx="124223" cy="72861"/>
            </a:xfrm>
            <a:custGeom>
              <a:avLst/>
              <a:gdLst/>
              <a:ahLst/>
              <a:cxnLst/>
              <a:rect l="l" t="t" r="r" b="b"/>
              <a:pathLst>
                <a:path w="1560" h="915" extrusionOk="0">
                  <a:moveTo>
                    <a:pt x="445" y="1"/>
                  </a:moveTo>
                  <a:cubicBezTo>
                    <a:pt x="295" y="1"/>
                    <a:pt x="151" y="47"/>
                    <a:pt x="90" y="204"/>
                  </a:cubicBezTo>
                  <a:cubicBezTo>
                    <a:pt x="1" y="429"/>
                    <a:pt x="175" y="571"/>
                    <a:pt x="371" y="616"/>
                  </a:cubicBezTo>
                  <a:cubicBezTo>
                    <a:pt x="583" y="666"/>
                    <a:pt x="763" y="741"/>
                    <a:pt x="940" y="867"/>
                  </a:cubicBezTo>
                  <a:cubicBezTo>
                    <a:pt x="986" y="900"/>
                    <a:pt x="1031" y="914"/>
                    <a:pt x="1074" y="914"/>
                  </a:cubicBezTo>
                  <a:cubicBezTo>
                    <a:pt x="1185" y="914"/>
                    <a:pt x="1275" y="817"/>
                    <a:pt x="1297" y="704"/>
                  </a:cubicBezTo>
                  <a:cubicBezTo>
                    <a:pt x="1481" y="683"/>
                    <a:pt x="1559" y="442"/>
                    <a:pt x="1437" y="292"/>
                  </a:cubicBezTo>
                  <a:cubicBezTo>
                    <a:pt x="1361" y="200"/>
                    <a:pt x="1244" y="147"/>
                    <a:pt x="1126" y="147"/>
                  </a:cubicBezTo>
                  <a:cubicBezTo>
                    <a:pt x="1079" y="147"/>
                    <a:pt x="1032" y="156"/>
                    <a:pt x="988" y="173"/>
                  </a:cubicBezTo>
                  <a:cubicBezTo>
                    <a:pt x="963" y="180"/>
                    <a:pt x="947" y="193"/>
                    <a:pt x="927" y="207"/>
                  </a:cubicBezTo>
                  <a:cubicBezTo>
                    <a:pt x="919" y="193"/>
                    <a:pt x="913" y="180"/>
                    <a:pt x="909" y="176"/>
                  </a:cubicBezTo>
                  <a:cubicBezTo>
                    <a:pt x="886" y="146"/>
                    <a:pt x="858" y="122"/>
                    <a:pt x="828" y="102"/>
                  </a:cubicBezTo>
                  <a:cubicBezTo>
                    <a:pt x="743" y="41"/>
                    <a:pt x="644" y="17"/>
                    <a:pt x="542" y="6"/>
                  </a:cubicBezTo>
                  <a:cubicBezTo>
                    <a:pt x="510" y="3"/>
                    <a:pt x="478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5"/>
            <p:cNvSpPr/>
            <p:nvPr/>
          </p:nvSpPr>
          <p:spPr>
            <a:xfrm>
              <a:off x="7251148" y="2809506"/>
              <a:ext cx="139114" cy="51282"/>
            </a:xfrm>
            <a:custGeom>
              <a:avLst/>
              <a:gdLst/>
              <a:ahLst/>
              <a:cxnLst/>
              <a:rect l="l" t="t" r="r" b="b"/>
              <a:pathLst>
                <a:path w="1747" h="644" extrusionOk="0">
                  <a:moveTo>
                    <a:pt x="1078" y="0"/>
                  </a:moveTo>
                  <a:cubicBezTo>
                    <a:pt x="964" y="0"/>
                    <a:pt x="849" y="12"/>
                    <a:pt x="721" y="25"/>
                  </a:cubicBezTo>
                  <a:cubicBezTo>
                    <a:pt x="671" y="32"/>
                    <a:pt x="630" y="56"/>
                    <a:pt x="603" y="93"/>
                  </a:cubicBezTo>
                  <a:cubicBezTo>
                    <a:pt x="402" y="138"/>
                    <a:pt x="215" y="226"/>
                    <a:pt x="55" y="404"/>
                  </a:cubicBezTo>
                  <a:lnTo>
                    <a:pt x="61" y="404"/>
                  </a:lnTo>
                  <a:cubicBezTo>
                    <a:pt x="0" y="468"/>
                    <a:pt x="3" y="594"/>
                    <a:pt x="113" y="614"/>
                  </a:cubicBezTo>
                  <a:cubicBezTo>
                    <a:pt x="245" y="637"/>
                    <a:pt x="381" y="644"/>
                    <a:pt x="519" y="644"/>
                  </a:cubicBezTo>
                  <a:cubicBezTo>
                    <a:pt x="769" y="644"/>
                    <a:pt x="1024" y="620"/>
                    <a:pt x="1272" y="620"/>
                  </a:cubicBezTo>
                  <a:cubicBezTo>
                    <a:pt x="1300" y="620"/>
                    <a:pt x="1327" y="620"/>
                    <a:pt x="1354" y="621"/>
                  </a:cubicBezTo>
                  <a:cubicBezTo>
                    <a:pt x="1357" y="621"/>
                    <a:pt x="1359" y="621"/>
                    <a:pt x="1361" y="621"/>
                  </a:cubicBezTo>
                  <a:cubicBezTo>
                    <a:pt x="1692" y="621"/>
                    <a:pt x="1747" y="130"/>
                    <a:pt x="1432" y="46"/>
                  </a:cubicBezTo>
                  <a:cubicBezTo>
                    <a:pt x="1307" y="12"/>
                    <a:pt x="1193" y="0"/>
                    <a:pt x="1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5"/>
            <p:cNvSpPr/>
            <p:nvPr/>
          </p:nvSpPr>
          <p:spPr>
            <a:xfrm>
              <a:off x="7590613" y="2801145"/>
              <a:ext cx="160136" cy="59165"/>
            </a:xfrm>
            <a:custGeom>
              <a:avLst/>
              <a:gdLst/>
              <a:ahLst/>
              <a:cxnLst/>
              <a:rect l="l" t="t" r="r" b="b"/>
              <a:pathLst>
                <a:path w="2011" h="743" extrusionOk="0">
                  <a:moveTo>
                    <a:pt x="1115" y="1"/>
                  </a:moveTo>
                  <a:cubicBezTo>
                    <a:pt x="695" y="1"/>
                    <a:pt x="0" y="106"/>
                    <a:pt x="228" y="620"/>
                  </a:cubicBezTo>
                  <a:cubicBezTo>
                    <a:pt x="264" y="704"/>
                    <a:pt x="351" y="742"/>
                    <a:pt x="439" y="742"/>
                  </a:cubicBezTo>
                  <a:cubicBezTo>
                    <a:pt x="484" y="742"/>
                    <a:pt x="530" y="732"/>
                    <a:pt x="569" y="713"/>
                  </a:cubicBezTo>
                  <a:cubicBezTo>
                    <a:pt x="841" y="688"/>
                    <a:pt x="1109" y="668"/>
                    <a:pt x="1375" y="603"/>
                  </a:cubicBezTo>
                  <a:cubicBezTo>
                    <a:pt x="1477" y="576"/>
                    <a:pt x="1535" y="518"/>
                    <a:pt x="1566" y="451"/>
                  </a:cubicBezTo>
                  <a:cubicBezTo>
                    <a:pt x="1569" y="454"/>
                    <a:pt x="1572" y="457"/>
                    <a:pt x="1576" y="457"/>
                  </a:cubicBezTo>
                  <a:cubicBezTo>
                    <a:pt x="1659" y="535"/>
                    <a:pt x="1728" y="624"/>
                    <a:pt x="1845" y="624"/>
                  </a:cubicBezTo>
                  <a:cubicBezTo>
                    <a:pt x="1851" y="624"/>
                    <a:pt x="1858" y="624"/>
                    <a:pt x="1865" y="624"/>
                  </a:cubicBezTo>
                  <a:cubicBezTo>
                    <a:pt x="1960" y="617"/>
                    <a:pt x="2011" y="542"/>
                    <a:pt x="1998" y="451"/>
                  </a:cubicBezTo>
                  <a:cubicBezTo>
                    <a:pt x="1977" y="325"/>
                    <a:pt x="1865" y="273"/>
                    <a:pt x="1770" y="209"/>
                  </a:cubicBezTo>
                  <a:cubicBezTo>
                    <a:pt x="1674" y="141"/>
                    <a:pt x="1607" y="104"/>
                    <a:pt x="1494" y="100"/>
                  </a:cubicBezTo>
                  <a:cubicBezTo>
                    <a:pt x="1443" y="49"/>
                    <a:pt x="1375" y="11"/>
                    <a:pt x="1293" y="8"/>
                  </a:cubicBezTo>
                  <a:cubicBezTo>
                    <a:pt x="1244" y="4"/>
                    <a:pt x="1183" y="1"/>
                    <a:pt x="1115" y="1"/>
                  </a:cubicBezTo>
                  <a:close/>
                </a:path>
              </a:pathLst>
            </a:custGeom>
            <a:solidFill>
              <a:srgbClr val="FFB8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67B6A2-3446-84DA-D729-BC5976E28517}"/>
              </a:ext>
            </a:extLst>
          </p:cNvPr>
          <p:cNvSpPr txBox="1"/>
          <p:nvPr/>
        </p:nvSpPr>
        <p:spPr>
          <a:xfrm>
            <a:off x="1113503" y="1076632"/>
            <a:ext cx="71972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Təlimin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öyrədici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funksiyası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şagirdləri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proqram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dairəsində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bilik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bacarıq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vərdişlərlə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silahlandırmaqda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ifadə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olunur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.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Təlimdə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həm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xüsusi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(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ayrı-ayrı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fənlər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üzrə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),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həm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də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ümumi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(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bütün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fənlər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üçün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zəruri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olan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)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bacarıq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vərdişlər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aşılanmalıdır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.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Ümumi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bacarıq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vərdişlərə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kitabla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iş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planlaşdırma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, optimal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tempdə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oxumaq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yazmaq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ifadə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inşa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yazmaq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mətni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yığcam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danışmaq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özünənəzarət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bacarıq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vərdişləri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daxildir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.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Belə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bacarıqlara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yiyələnən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şagirdlər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uğurla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oxuyur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təlimdə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az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vaxt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və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qüvvə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sərf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etməklə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daha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yüksək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nəticələrə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 nail </a:t>
            </a:r>
            <a:r>
              <a:rPr lang="en-GB" sz="2000" dirty="0" err="1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olurlar</a:t>
            </a:r>
            <a:r>
              <a:rPr lang="en-GB" sz="2000" dirty="0">
                <a:solidFill>
                  <a:schemeClr val="accent3">
                    <a:lumMod val="10000"/>
                  </a:schemeClr>
                </a:solidFill>
                <a:latin typeface="Bahnschrif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97546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3CB4D1-AD11-9C86-3A91-096B3360200B}"/>
              </a:ext>
            </a:extLst>
          </p:cNvPr>
          <p:cNvSpPr txBox="1"/>
          <p:nvPr/>
        </p:nvSpPr>
        <p:spPr>
          <a:xfrm>
            <a:off x="4719482" y="866820"/>
            <a:ext cx="407055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Təlimin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 </a:t>
            </a:r>
            <a:r>
              <a:rPr lang="en-GB" sz="1600" b="0" i="1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tərbiyəedici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1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funksiyası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 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təlim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prosesində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şagirdləri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tərbiyə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etməkdə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ifadə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olunur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.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Gənc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nəsildə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vətənpərvərlik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, milli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iftixar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hissi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humanizm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və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digər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ideya-mənəvi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keyfiyyətlər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tərbiyə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etməkdə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onlara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yüksək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hisslər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aşılamaqda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təlim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əvəzsiz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vasitədir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.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Tərbiyə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funksiyası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təlimin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məzmunu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təşkili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formaları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və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metodları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müəllimin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şəxsi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nümunəsi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və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ünsiyyət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prosesi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vasitəsilə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həyata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keçirilir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.</a:t>
            </a:r>
            <a:endParaRPr lang="en-GB" sz="1600" dirty="0">
              <a:latin typeface="Bahnschrift" panose="020B0502040204020203" pitchFamily="34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BCBA7C2-3BD6-76D2-03CB-91D425FA1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31" y="1409499"/>
            <a:ext cx="2821260" cy="28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467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E62029-AF48-EA55-C50C-E248D8F3441F}"/>
              </a:ext>
            </a:extLst>
          </p:cNvPr>
          <p:cNvSpPr txBox="1"/>
          <p:nvPr/>
        </p:nvSpPr>
        <p:spPr>
          <a:xfrm>
            <a:off x="884905" y="390833"/>
            <a:ext cx="75659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Təlimin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 </a:t>
            </a:r>
            <a:r>
              <a:rPr lang="en-GB" sz="1800" b="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inkişafetdirici</a:t>
            </a:r>
            <a:r>
              <a:rPr lang="en-GB" sz="1800" b="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</a:t>
            </a:r>
            <a:r>
              <a:rPr lang="en-GB" sz="1800" b="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funksiyası</a:t>
            </a:r>
            <a:r>
              <a:rPr lang="en-GB" sz="1800" b="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 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təlim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prosesində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şagirdlərin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ümumi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inkişafında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psixi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proseslərinin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təşəkkülündə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ifadə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olunur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.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Təlim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özlüyündə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şagirdlərin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diqqətinin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hafizəsinin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təfəkkür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və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təxəyyülünün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inkişafını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təmin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etmir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. Bu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inkişafı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təmin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etmək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üçün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təlimi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xüsusi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istiqamətləndirmək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lazımdır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.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Müəllim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təlim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prosesinin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imkanlarından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istifadə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edərək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gənc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nəslin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zehni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mənəvi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iradi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və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emosional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inkişafı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üçün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əlverişli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şərait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8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yaratmalıdır</a:t>
            </a:r>
            <a:r>
              <a:rPr lang="en-GB" sz="18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.</a:t>
            </a:r>
            <a:endParaRPr lang="en-GB" sz="1800" dirty="0">
              <a:solidFill>
                <a:schemeClr val="accent4"/>
              </a:solidFill>
              <a:latin typeface="Bahnschrift" panose="020B0502040204020203" pitchFamily="34" charset="0"/>
            </a:endParaRPr>
          </a:p>
        </p:txBody>
      </p:sp>
      <p:pic>
        <p:nvPicPr>
          <p:cNvPr id="9" name="Picture 8" descr="A picture containing doll, toy, clipart&#10;&#10;Description automatically generated">
            <a:extLst>
              <a:ext uri="{FF2B5EF4-FFF2-40B4-BE49-F238E27FC236}">
                <a16:creationId xmlns:a16="http://schemas.microsoft.com/office/drawing/2014/main" id="{3777BCB8-8176-3F13-31A8-57776A588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860" y="2614491"/>
            <a:ext cx="3915695" cy="213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553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holding a book&#10;&#10;Description automatically generated with low confidence">
            <a:extLst>
              <a:ext uri="{FF2B5EF4-FFF2-40B4-BE49-F238E27FC236}">
                <a16:creationId xmlns:a16="http://schemas.microsoft.com/office/drawing/2014/main" id="{97932283-BCFF-CA69-59EC-F025D63E8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268" y="1887285"/>
            <a:ext cx="1717482" cy="3086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77FAD-7785-C984-190A-7E2875DD95AD}"/>
              </a:ext>
            </a:extLst>
          </p:cNvPr>
          <p:cNvSpPr txBox="1"/>
          <p:nvPr/>
        </p:nvSpPr>
        <p:spPr>
          <a:xfrm>
            <a:off x="1061884" y="1887285"/>
            <a:ext cx="47047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Təlim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funksiyalarının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yerinə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yetirilməsində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müəllim-şagird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(</a:t>
            </a:r>
            <a:r>
              <a:rPr lang="en-GB" sz="1600" b="0" i="0" dirty="0" err="1">
                <a:solidFill>
                  <a:srgbClr val="FF0000"/>
                </a:solidFill>
                <a:effectLst/>
                <a:latin typeface="Bahnschrift" panose="020B0502040204020203" pitchFamily="34" charset="0"/>
              </a:rPr>
              <a:t>tələbə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)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ünsiyyəti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və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təlim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prosesinin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quruluşu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da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müəyyən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əhəmiyyət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kəsb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edir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.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Demokratik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qarşılıqlı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hörmətə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əsaslanan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ünsiyyət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üslubu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eləcə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də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təlim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prosesinin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quruluş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ünsürlərinin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düzgün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təşkili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təlim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funksiyalarını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yerinə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yetirmək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baxımından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böyük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imkanlara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malikdir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.</a:t>
            </a:r>
            <a:endParaRPr lang="en-GB" sz="1600" dirty="0">
              <a:solidFill>
                <a:schemeClr val="accent4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E01CF-F7E8-8236-CBC9-63ECD53D8074}"/>
              </a:ext>
            </a:extLst>
          </p:cNvPr>
          <p:cNvSpPr txBox="1"/>
          <p:nvPr/>
        </p:nvSpPr>
        <p:spPr>
          <a:xfrm>
            <a:off x="1061884" y="901724"/>
            <a:ext cx="405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chemeClr val="accent4"/>
                </a:solidFill>
                <a:latin typeface="Bahnschrift" panose="020B0502040204020203" pitchFamily="34" charset="0"/>
              </a:rPr>
              <a:t>M</a:t>
            </a:r>
            <a:r>
              <a:rPr lang="en-GB" sz="3200" b="1" i="0" dirty="0" err="1">
                <a:solidFill>
                  <a:schemeClr val="accent4"/>
                </a:solidFill>
                <a:effectLst/>
                <a:latin typeface="Bahnschrift" panose="020B0502040204020203" pitchFamily="34" charset="0"/>
              </a:rPr>
              <a:t>üəllim-şagird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5470885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9"/>
          <p:cNvSpPr/>
          <p:nvPr/>
        </p:nvSpPr>
        <p:spPr>
          <a:xfrm>
            <a:off x="763133" y="-477850"/>
            <a:ext cx="2515450" cy="3867050"/>
          </a:xfrm>
          <a:custGeom>
            <a:avLst/>
            <a:gdLst/>
            <a:ahLst/>
            <a:cxnLst/>
            <a:rect l="l" t="t" r="r" b="b"/>
            <a:pathLst>
              <a:path w="100618" h="154682" extrusionOk="0">
                <a:moveTo>
                  <a:pt x="58673" y="0"/>
                </a:moveTo>
                <a:cubicBezTo>
                  <a:pt x="62842" y="11673"/>
                  <a:pt x="68450" y="24717"/>
                  <a:pt x="65045" y="36635"/>
                </a:cubicBezTo>
                <a:cubicBezTo>
                  <a:pt x="61148" y="50275"/>
                  <a:pt x="52761" y="63346"/>
                  <a:pt x="41683" y="72208"/>
                </a:cubicBezTo>
                <a:cubicBezTo>
                  <a:pt x="32059" y="79907"/>
                  <a:pt x="19438" y="84088"/>
                  <a:pt x="11419" y="93446"/>
                </a:cubicBezTo>
                <a:cubicBezTo>
                  <a:pt x="4099" y="101989"/>
                  <a:pt x="270" y="114052"/>
                  <a:pt x="270" y="125302"/>
                </a:cubicBezTo>
                <a:cubicBezTo>
                  <a:pt x="270" y="128859"/>
                  <a:pt x="-802" y="133074"/>
                  <a:pt x="1332" y="135921"/>
                </a:cubicBezTo>
                <a:cubicBezTo>
                  <a:pt x="5238" y="141132"/>
                  <a:pt x="8912" y="147094"/>
                  <a:pt x="14605" y="150257"/>
                </a:cubicBezTo>
                <a:cubicBezTo>
                  <a:pt x="22828" y="154825"/>
                  <a:pt x="34148" y="156199"/>
                  <a:pt x="42745" y="152380"/>
                </a:cubicBezTo>
                <a:cubicBezTo>
                  <a:pt x="62948" y="143405"/>
                  <a:pt x="79172" y="114631"/>
                  <a:pt x="100618" y="119993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099" name="Google Shape;1099;p69"/>
          <p:cNvSpPr txBox="1">
            <a:spLocks noGrp="1"/>
          </p:cNvSpPr>
          <p:nvPr>
            <p:ph type="title"/>
          </p:nvPr>
        </p:nvSpPr>
        <p:spPr>
          <a:xfrm>
            <a:off x="5943516" y="3079443"/>
            <a:ext cx="2667683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/>
              <a:t>Təlim</a:t>
            </a:r>
            <a:r>
              <a:rPr lang="en-GB" sz="2800" dirty="0"/>
              <a:t> </a:t>
            </a:r>
            <a:r>
              <a:rPr lang="en-GB" sz="2800" dirty="0" err="1"/>
              <a:t>prosesinin</a:t>
            </a:r>
            <a:r>
              <a:rPr lang="en-GB" sz="2800" dirty="0"/>
              <a:t> </a:t>
            </a:r>
            <a:r>
              <a:rPr lang="en-GB" sz="2800" dirty="0" err="1"/>
              <a:t>quruluşu</a:t>
            </a:r>
            <a:r>
              <a:rPr lang="en-GB" sz="2800" dirty="0"/>
              <a:t> (</a:t>
            </a:r>
            <a:r>
              <a:rPr lang="en-GB" sz="2800" dirty="0" err="1"/>
              <a:t>ünsürləri</a:t>
            </a:r>
            <a:r>
              <a:rPr lang="en-GB" sz="2800" dirty="0"/>
              <a:t>).</a:t>
            </a:r>
            <a:endParaRPr sz="2800" dirty="0"/>
          </a:p>
        </p:txBody>
      </p:sp>
      <p:sp>
        <p:nvSpPr>
          <p:cNvPr id="1100" name="Google Shape;1100;p69"/>
          <p:cNvSpPr txBox="1">
            <a:spLocks noGrp="1"/>
          </p:cNvSpPr>
          <p:nvPr>
            <p:ph type="title" idx="2"/>
          </p:nvPr>
        </p:nvSpPr>
        <p:spPr>
          <a:xfrm>
            <a:off x="6522300" y="1491425"/>
            <a:ext cx="19077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102" name="Google Shape;1102;p69"/>
          <p:cNvGrpSpPr/>
          <p:nvPr/>
        </p:nvGrpSpPr>
        <p:grpSpPr>
          <a:xfrm>
            <a:off x="4176425" y="1990100"/>
            <a:ext cx="1682340" cy="669750"/>
            <a:chOff x="5981625" y="1844100"/>
            <a:chExt cx="1682340" cy="669750"/>
          </a:xfrm>
        </p:grpSpPr>
        <p:sp>
          <p:nvSpPr>
            <p:cNvPr id="1103" name="Google Shape;1103;p69"/>
            <p:cNvSpPr/>
            <p:nvPr/>
          </p:nvSpPr>
          <p:spPr>
            <a:xfrm>
              <a:off x="5981625" y="1844100"/>
              <a:ext cx="1682340" cy="578084"/>
            </a:xfrm>
            <a:custGeom>
              <a:avLst/>
              <a:gdLst/>
              <a:ahLst/>
              <a:cxnLst/>
              <a:rect l="l" t="t" r="r" b="b"/>
              <a:pathLst>
                <a:path w="10241" h="3519" extrusionOk="0">
                  <a:moveTo>
                    <a:pt x="4635" y="0"/>
                  </a:moveTo>
                  <a:cubicBezTo>
                    <a:pt x="4618" y="0"/>
                    <a:pt x="4600" y="1"/>
                    <a:pt x="4583" y="1"/>
                  </a:cubicBezTo>
                  <a:cubicBezTo>
                    <a:pt x="2786" y="59"/>
                    <a:pt x="2616" y="1015"/>
                    <a:pt x="2562" y="1804"/>
                  </a:cubicBezTo>
                  <a:cubicBezTo>
                    <a:pt x="2562" y="1804"/>
                    <a:pt x="2205" y="1627"/>
                    <a:pt x="1820" y="1627"/>
                  </a:cubicBezTo>
                  <a:cubicBezTo>
                    <a:pt x="1407" y="1627"/>
                    <a:pt x="962" y="1831"/>
                    <a:pt x="888" y="2675"/>
                  </a:cubicBezTo>
                  <a:cubicBezTo>
                    <a:pt x="888" y="2675"/>
                    <a:pt x="800" y="2644"/>
                    <a:pt x="679" y="2644"/>
                  </a:cubicBezTo>
                  <a:cubicBezTo>
                    <a:pt x="437" y="2644"/>
                    <a:pt x="65" y="2769"/>
                    <a:pt x="0" y="3519"/>
                  </a:cubicBezTo>
                  <a:lnTo>
                    <a:pt x="9870" y="3519"/>
                  </a:lnTo>
                  <a:cubicBezTo>
                    <a:pt x="9870" y="3519"/>
                    <a:pt x="10240" y="2615"/>
                    <a:pt x="7742" y="2615"/>
                  </a:cubicBezTo>
                  <a:cubicBezTo>
                    <a:pt x="7316" y="2615"/>
                    <a:pt x="6807" y="2641"/>
                    <a:pt x="6199" y="2702"/>
                  </a:cubicBezTo>
                  <a:cubicBezTo>
                    <a:pt x="6199" y="2702"/>
                    <a:pt x="6376" y="0"/>
                    <a:pt x="4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4" name="Google Shape;1104;p69"/>
            <p:cNvGrpSpPr/>
            <p:nvPr/>
          </p:nvGrpSpPr>
          <p:grpSpPr>
            <a:xfrm>
              <a:off x="6140808" y="2016260"/>
              <a:ext cx="1417036" cy="497589"/>
              <a:chOff x="6140808" y="1936610"/>
              <a:chExt cx="1417036" cy="497589"/>
            </a:xfrm>
          </p:grpSpPr>
          <p:sp>
            <p:nvSpPr>
              <p:cNvPr id="1105" name="Google Shape;1105;p69"/>
              <p:cNvSpPr/>
              <p:nvPr/>
            </p:nvSpPr>
            <p:spPr>
              <a:xfrm>
                <a:off x="6140808" y="2131112"/>
                <a:ext cx="1417036" cy="303087"/>
              </a:xfrm>
              <a:custGeom>
                <a:avLst/>
                <a:gdLst/>
                <a:ahLst/>
                <a:cxnLst/>
                <a:rect l="l" t="t" r="r" b="b"/>
                <a:pathLst>
                  <a:path w="8626" h="1845" extrusionOk="0">
                    <a:moveTo>
                      <a:pt x="5226" y="1"/>
                    </a:moveTo>
                    <a:lnTo>
                      <a:pt x="5226" y="1"/>
                    </a:lnTo>
                    <a:cubicBezTo>
                      <a:pt x="5240" y="280"/>
                      <a:pt x="5230" y="470"/>
                      <a:pt x="5230" y="470"/>
                    </a:cubicBezTo>
                    <a:cubicBezTo>
                      <a:pt x="5253" y="470"/>
                      <a:pt x="5281" y="467"/>
                      <a:pt x="5308" y="464"/>
                    </a:cubicBezTo>
                    <a:cubicBezTo>
                      <a:pt x="5291" y="318"/>
                      <a:pt x="5267" y="161"/>
                      <a:pt x="5226" y="1"/>
                    </a:cubicBezTo>
                    <a:close/>
                    <a:moveTo>
                      <a:pt x="181" y="1287"/>
                    </a:moveTo>
                    <a:cubicBezTo>
                      <a:pt x="93" y="1403"/>
                      <a:pt x="24" y="1576"/>
                      <a:pt x="0" y="1845"/>
                    </a:cubicBezTo>
                    <a:lnTo>
                      <a:pt x="8493" y="1845"/>
                    </a:lnTo>
                    <a:cubicBezTo>
                      <a:pt x="8493" y="1845"/>
                      <a:pt x="8626" y="1518"/>
                      <a:pt x="8136" y="12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69"/>
              <p:cNvSpPr/>
              <p:nvPr/>
            </p:nvSpPr>
            <p:spPr>
              <a:xfrm>
                <a:off x="6170378" y="1936610"/>
                <a:ext cx="1306972" cy="405924"/>
              </a:xfrm>
              <a:custGeom>
                <a:avLst/>
                <a:gdLst/>
                <a:ahLst/>
                <a:cxnLst/>
                <a:rect l="l" t="t" r="r" b="b"/>
                <a:pathLst>
                  <a:path w="7956" h="2471" extrusionOk="0">
                    <a:moveTo>
                      <a:pt x="3764" y="1"/>
                    </a:moveTo>
                    <a:cubicBezTo>
                      <a:pt x="2215" y="48"/>
                      <a:pt x="2072" y="872"/>
                      <a:pt x="2022" y="1552"/>
                    </a:cubicBezTo>
                    <a:cubicBezTo>
                      <a:pt x="2022" y="1552"/>
                      <a:pt x="1716" y="1400"/>
                      <a:pt x="1386" y="1400"/>
                    </a:cubicBezTo>
                    <a:cubicBezTo>
                      <a:pt x="1031" y="1400"/>
                      <a:pt x="648" y="1573"/>
                      <a:pt x="582" y="2301"/>
                    </a:cubicBezTo>
                    <a:cubicBezTo>
                      <a:pt x="582" y="2301"/>
                      <a:pt x="508" y="2273"/>
                      <a:pt x="406" y="2273"/>
                    </a:cubicBezTo>
                    <a:cubicBezTo>
                      <a:pt x="283" y="2273"/>
                      <a:pt x="123" y="2311"/>
                      <a:pt x="1" y="2471"/>
                    </a:cubicBezTo>
                    <a:lnTo>
                      <a:pt x="7956" y="2471"/>
                    </a:lnTo>
                    <a:cubicBezTo>
                      <a:pt x="7690" y="2348"/>
                      <a:pt x="7237" y="2250"/>
                      <a:pt x="6479" y="2250"/>
                    </a:cubicBezTo>
                    <a:cubicBezTo>
                      <a:pt x="6114" y="2250"/>
                      <a:pt x="5676" y="2273"/>
                      <a:pt x="5152" y="2325"/>
                    </a:cubicBezTo>
                    <a:cubicBezTo>
                      <a:pt x="5152" y="2325"/>
                      <a:pt x="5172" y="2028"/>
                      <a:pt x="5128" y="1648"/>
                    </a:cubicBezTo>
                    <a:cubicBezTo>
                      <a:pt x="5101" y="1651"/>
                      <a:pt x="5073" y="1654"/>
                      <a:pt x="5050" y="1654"/>
                    </a:cubicBezTo>
                    <a:cubicBezTo>
                      <a:pt x="5050" y="1654"/>
                      <a:pt x="5060" y="1464"/>
                      <a:pt x="5046" y="1185"/>
                    </a:cubicBezTo>
                    <a:cubicBezTo>
                      <a:pt x="4900" y="596"/>
                      <a:pt x="4567" y="1"/>
                      <a:pt x="38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7" name="Google Shape;1107;p69"/>
          <p:cNvGrpSpPr/>
          <p:nvPr/>
        </p:nvGrpSpPr>
        <p:grpSpPr>
          <a:xfrm>
            <a:off x="911100" y="583038"/>
            <a:ext cx="1682340" cy="656476"/>
            <a:chOff x="5981625" y="1844100"/>
            <a:chExt cx="1682340" cy="656476"/>
          </a:xfrm>
        </p:grpSpPr>
        <p:sp>
          <p:nvSpPr>
            <p:cNvPr id="1108" name="Google Shape;1108;p69"/>
            <p:cNvSpPr/>
            <p:nvPr/>
          </p:nvSpPr>
          <p:spPr>
            <a:xfrm>
              <a:off x="5981625" y="1844100"/>
              <a:ext cx="1682340" cy="578084"/>
            </a:xfrm>
            <a:custGeom>
              <a:avLst/>
              <a:gdLst/>
              <a:ahLst/>
              <a:cxnLst/>
              <a:rect l="l" t="t" r="r" b="b"/>
              <a:pathLst>
                <a:path w="10241" h="3519" extrusionOk="0">
                  <a:moveTo>
                    <a:pt x="4635" y="0"/>
                  </a:moveTo>
                  <a:cubicBezTo>
                    <a:pt x="4618" y="0"/>
                    <a:pt x="4600" y="1"/>
                    <a:pt x="4583" y="1"/>
                  </a:cubicBezTo>
                  <a:cubicBezTo>
                    <a:pt x="2786" y="59"/>
                    <a:pt x="2616" y="1015"/>
                    <a:pt x="2562" y="1804"/>
                  </a:cubicBezTo>
                  <a:cubicBezTo>
                    <a:pt x="2562" y="1804"/>
                    <a:pt x="2205" y="1627"/>
                    <a:pt x="1820" y="1627"/>
                  </a:cubicBezTo>
                  <a:cubicBezTo>
                    <a:pt x="1407" y="1627"/>
                    <a:pt x="962" y="1831"/>
                    <a:pt x="888" y="2675"/>
                  </a:cubicBezTo>
                  <a:cubicBezTo>
                    <a:pt x="888" y="2675"/>
                    <a:pt x="800" y="2644"/>
                    <a:pt x="679" y="2644"/>
                  </a:cubicBezTo>
                  <a:cubicBezTo>
                    <a:pt x="437" y="2644"/>
                    <a:pt x="65" y="2769"/>
                    <a:pt x="0" y="3519"/>
                  </a:cubicBezTo>
                  <a:lnTo>
                    <a:pt x="9870" y="3519"/>
                  </a:lnTo>
                  <a:cubicBezTo>
                    <a:pt x="9870" y="3519"/>
                    <a:pt x="10240" y="2615"/>
                    <a:pt x="7742" y="2615"/>
                  </a:cubicBezTo>
                  <a:cubicBezTo>
                    <a:pt x="7316" y="2615"/>
                    <a:pt x="6807" y="2641"/>
                    <a:pt x="6199" y="2702"/>
                  </a:cubicBezTo>
                  <a:cubicBezTo>
                    <a:pt x="6199" y="2702"/>
                    <a:pt x="6376" y="0"/>
                    <a:pt x="4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9" name="Google Shape;1109;p69"/>
            <p:cNvGrpSpPr/>
            <p:nvPr/>
          </p:nvGrpSpPr>
          <p:grpSpPr>
            <a:xfrm>
              <a:off x="6140808" y="2016260"/>
              <a:ext cx="1417036" cy="484316"/>
              <a:chOff x="6140808" y="1936610"/>
              <a:chExt cx="1417036" cy="484316"/>
            </a:xfrm>
          </p:grpSpPr>
          <p:sp>
            <p:nvSpPr>
              <p:cNvPr id="1110" name="Google Shape;1110;p69"/>
              <p:cNvSpPr/>
              <p:nvPr/>
            </p:nvSpPr>
            <p:spPr>
              <a:xfrm>
                <a:off x="6140808" y="2117839"/>
                <a:ext cx="1417036" cy="303087"/>
              </a:xfrm>
              <a:custGeom>
                <a:avLst/>
                <a:gdLst/>
                <a:ahLst/>
                <a:cxnLst/>
                <a:rect l="l" t="t" r="r" b="b"/>
                <a:pathLst>
                  <a:path w="8626" h="1845" extrusionOk="0">
                    <a:moveTo>
                      <a:pt x="5226" y="1"/>
                    </a:moveTo>
                    <a:lnTo>
                      <a:pt x="5226" y="1"/>
                    </a:lnTo>
                    <a:cubicBezTo>
                      <a:pt x="5240" y="280"/>
                      <a:pt x="5230" y="470"/>
                      <a:pt x="5230" y="470"/>
                    </a:cubicBezTo>
                    <a:cubicBezTo>
                      <a:pt x="5253" y="470"/>
                      <a:pt x="5281" y="467"/>
                      <a:pt x="5308" y="464"/>
                    </a:cubicBezTo>
                    <a:cubicBezTo>
                      <a:pt x="5291" y="318"/>
                      <a:pt x="5267" y="161"/>
                      <a:pt x="5226" y="1"/>
                    </a:cubicBezTo>
                    <a:close/>
                    <a:moveTo>
                      <a:pt x="181" y="1287"/>
                    </a:moveTo>
                    <a:cubicBezTo>
                      <a:pt x="93" y="1403"/>
                      <a:pt x="24" y="1576"/>
                      <a:pt x="0" y="1845"/>
                    </a:cubicBezTo>
                    <a:lnTo>
                      <a:pt x="8493" y="1845"/>
                    </a:lnTo>
                    <a:cubicBezTo>
                      <a:pt x="8493" y="1845"/>
                      <a:pt x="8626" y="1518"/>
                      <a:pt x="8136" y="12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69"/>
              <p:cNvSpPr/>
              <p:nvPr/>
            </p:nvSpPr>
            <p:spPr>
              <a:xfrm>
                <a:off x="6170378" y="1936610"/>
                <a:ext cx="1306972" cy="405924"/>
              </a:xfrm>
              <a:custGeom>
                <a:avLst/>
                <a:gdLst/>
                <a:ahLst/>
                <a:cxnLst/>
                <a:rect l="l" t="t" r="r" b="b"/>
                <a:pathLst>
                  <a:path w="7956" h="2471" extrusionOk="0">
                    <a:moveTo>
                      <a:pt x="3764" y="1"/>
                    </a:moveTo>
                    <a:cubicBezTo>
                      <a:pt x="2215" y="48"/>
                      <a:pt x="2072" y="872"/>
                      <a:pt x="2022" y="1552"/>
                    </a:cubicBezTo>
                    <a:cubicBezTo>
                      <a:pt x="2022" y="1552"/>
                      <a:pt x="1716" y="1400"/>
                      <a:pt x="1386" y="1400"/>
                    </a:cubicBezTo>
                    <a:cubicBezTo>
                      <a:pt x="1031" y="1400"/>
                      <a:pt x="648" y="1573"/>
                      <a:pt x="582" y="2301"/>
                    </a:cubicBezTo>
                    <a:cubicBezTo>
                      <a:pt x="582" y="2301"/>
                      <a:pt x="508" y="2273"/>
                      <a:pt x="406" y="2273"/>
                    </a:cubicBezTo>
                    <a:cubicBezTo>
                      <a:pt x="283" y="2273"/>
                      <a:pt x="123" y="2311"/>
                      <a:pt x="1" y="2471"/>
                    </a:cubicBezTo>
                    <a:lnTo>
                      <a:pt x="7956" y="2471"/>
                    </a:lnTo>
                    <a:cubicBezTo>
                      <a:pt x="7690" y="2348"/>
                      <a:pt x="7237" y="2250"/>
                      <a:pt x="6479" y="2250"/>
                    </a:cubicBezTo>
                    <a:cubicBezTo>
                      <a:pt x="6114" y="2250"/>
                      <a:pt x="5676" y="2273"/>
                      <a:pt x="5152" y="2325"/>
                    </a:cubicBezTo>
                    <a:cubicBezTo>
                      <a:pt x="5152" y="2325"/>
                      <a:pt x="5172" y="2028"/>
                      <a:pt x="5128" y="1648"/>
                    </a:cubicBezTo>
                    <a:cubicBezTo>
                      <a:pt x="5101" y="1651"/>
                      <a:pt x="5073" y="1654"/>
                      <a:pt x="5050" y="1654"/>
                    </a:cubicBezTo>
                    <a:cubicBezTo>
                      <a:pt x="5050" y="1654"/>
                      <a:pt x="5060" y="1464"/>
                      <a:pt x="5046" y="1185"/>
                    </a:cubicBezTo>
                    <a:cubicBezTo>
                      <a:pt x="4900" y="596"/>
                      <a:pt x="4567" y="1"/>
                      <a:pt x="38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2" name="Google Shape;1112;p69"/>
          <p:cNvGrpSpPr/>
          <p:nvPr/>
        </p:nvGrpSpPr>
        <p:grpSpPr>
          <a:xfrm rot="-1443738" flipH="1">
            <a:off x="3144358" y="2137722"/>
            <a:ext cx="673302" cy="678737"/>
            <a:chOff x="4566208" y="2132179"/>
            <a:chExt cx="1190999" cy="1200614"/>
          </a:xfrm>
        </p:grpSpPr>
        <p:sp>
          <p:nvSpPr>
            <p:cNvPr id="1113" name="Google Shape;1113;p69"/>
            <p:cNvSpPr/>
            <p:nvPr/>
          </p:nvSpPr>
          <p:spPr>
            <a:xfrm rot="724461">
              <a:off x="4661765" y="2197509"/>
              <a:ext cx="729412" cy="990771"/>
            </a:xfrm>
            <a:custGeom>
              <a:avLst/>
              <a:gdLst/>
              <a:ahLst/>
              <a:cxnLst/>
              <a:rect l="l" t="t" r="r" b="b"/>
              <a:pathLst>
                <a:path w="6952" h="9443" extrusionOk="0">
                  <a:moveTo>
                    <a:pt x="6952" y="0"/>
                  </a:moveTo>
                  <a:lnTo>
                    <a:pt x="1" y="9443"/>
                  </a:lnTo>
                  <a:lnTo>
                    <a:pt x="6952" y="4543"/>
                  </a:lnTo>
                  <a:lnTo>
                    <a:pt x="69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9"/>
            <p:cNvSpPr/>
            <p:nvPr/>
          </p:nvSpPr>
          <p:spPr>
            <a:xfrm rot="724461">
              <a:off x="4602634" y="2756601"/>
              <a:ext cx="899384" cy="443397"/>
            </a:xfrm>
            <a:custGeom>
              <a:avLst/>
              <a:gdLst/>
              <a:ahLst/>
              <a:cxnLst/>
              <a:rect l="l" t="t" r="r" b="b"/>
              <a:pathLst>
                <a:path w="8572" h="4226" extrusionOk="0">
                  <a:moveTo>
                    <a:pt x="8301" y="0"/>
                  </a:moveTo>
                  <a:lnTo>
                    <a:pt x="1" y="4226"/>
                  </a:lnTo>
                  <a:lnTo>
                    <a:pt x="8572" y="2971"/>
                  </a:lnTo>
                  <a:lnTo>
                    <a:pt x="83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9"/>
            <p:cNvSpPr/>
            <p:nvPr/>
          </p:nvSpPr>
          <p:spPr>
            <a:xfrm rot="724461">
              <a:off x="4607723" y="2708483"/>
              <a:ext cx="1107968" cy="514114"/>
            </a:xfrm>
            <a:custGeom>
              <a:avLst/>
              <a:gdLst/>
              <a:ahLst/>
              <a:cxnLst/>
              <a:rect l="l" t="t" r="r" b="b"/>
              <a:pathLst>
                <a:path w="10560" h="4900" extrusionOk="0">
                  <a:moveTo>
                    <a:pt x="6952" y="0"/>
                  </a:moveTo>
                  <a:lnTo>
                    <a:pt x="1" y="4900"/>
                  </a:lnTo>
                  <a:lnTo>
                    <a:pt x="10559" y="1046"/>
                  </a:lnTo>
                  <a:lnTo>
                    <a:pt x="69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9"/>
            <p:cNvSpPr/>
            <p:nvPr/>
          </p:nvSpPr>
          <p:spPr>
            <a:xfrm rot="724461">
              <a:off x="4617060" y="2620208"/>
              <a:ext cx="791735" cy="569932"/>
            </a:xfrm>
            <a:custGeom>
              <a:avLst/>
              <a:gdLst/>
              <a:ahLst/>
              <a:cxnLst/>
              <a:rect l="l" t="t" r="r" b="b"/>
              <a:pathLst>
                <a:path w="7546" h="5432" extrusionOk="0">
                  <a:moveTo>
                    <a:pt x="6952" y="1"/>
                  </a:moveTo>
                  <a:lnTo>
                    <a:pt x="1" y="5432"/>
                  </a:lnTo>
                  <a:lnTo>
                    <a:pt x="7546" y="709"/>
                  </a:lnTo>
                  <a:lnTo>
                    <a:pt x="69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F3D0B9-13D4-4595-2DEB-A5FB2737890E}"/>
              </a:ext>
            </a:extLst>
          </p:cNvPr>
          <p:cNvSpPr txBox="1"/>
          <p:nvPr/>
        </p:nvSpPr>
        <p:spPr>
          <a:xfrm>
            <a:off x="1375201" y="1294477"/>
            <a:ext cx="329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Təlim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prosesi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özünə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məxsus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quruluşa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malikdir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. O,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fəaliyyətin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bütün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ünsürlərini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özündə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əks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etdirir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.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Təlim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prosesinin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ünsürlərinə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təlimin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məqsədi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motivləri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məzmunu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vasitə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və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metodları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təşkili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formaları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təlimin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nəticələri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daxildir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.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Bütöv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təlim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prosesində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bu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ünsürlər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qarşılıqlı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vəhdətdə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özünü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göstərir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225D40-EB2F-644E-138B-D6D2C0F3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177" y="1513297"/>
            <a:ext cx="3030393" cy="31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06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463B57E-012A-B09E-70B3-3409E9FDF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060" y="712270"/>
            <a:ext cx="3903340" cy="4028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FE94A-8D87-E147-210D-38D838157CFA}"/>
              </a:ext>
            </a:extLst>
          </p:cNvPr>
          <p:cNvSpPr txBox="1"/>
          <p:nvPr/>
        </p:nvSpPr>
        <p:spPr>
          <a:xfrm>
            <a:off x="698400" y="1202400"/>
            <a:ext cx="266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dirty="0">
                <a:solidFill>
                  <a:schemeClr val="accent5">
                    <a:lumMod val="25000"/>
                  </a:schemeClr>
                </a:solidFill>
                <a:latin typeface="Bahnschrift" panose="020B0502040204020203" pitchFamily="34" charset="0"/>
              </a:rPr>
              <a:t>Türk Dünyasının ən dahi şəxsiyyətlərindən biri olan Mustafa Kamal Atatürk belə söyləmişdir </a:t>
            </a:r>
            <a:r>
              <a:rPr lang="en-GB" sz="2000" dirty="0">
                <a:solidFill>
                  <a:schemeClr val="accent5">
                    <a:lumMod val="25000"/>
                  </a:schemeClr>
                </a:solidFill>
                <a:latin typeface="Bahnschrift" panose="020B0502040204020203" pitchFamily="34" charset="0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42407964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6"/>
          <p:cNvSpPr txBox="1">
            <a:spLocks noGrp="1"/>
          </p:cNvSpPr>
          <p:nvPr>
            <p:ph type="ctrTitle"/>
          </p:nvPr>
        </p:nvSpPr>
        <p:spPr>
          <a:xfrm>
            <a:off x="1797900" y="495850"/>
            <a:ext cx="4398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Təlim Prosesinin Mahiyyəti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SemiConde" panose="020B0502040204020203" pitchFamily="34" charset="0"/>
            </a:endParaRPr>
          </a:p>
        </p:txBody>
      </p:sp>
      <p:sp>
        <p:nvSpPr>
          <p:cNvPr id="582" name="Google Shape;582;p56"/>
          <p:cNvSpPr txBox="1">
            <a:spLocks noGrp="1"/>
          </p:cNvSpPr>
          <p:nvPr>
            <p:ph type="subTitle" idx="1"/>
          </p:nvPr>
        </p:nvSpPr>
        <p:spPr>
          <a:xfrm>
            <a:off x="1797888" y="2575950"/>
            <a:ext cx="23838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/>
              <a:t>onun metodoloji və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/>
              <a:t>psixoloji əsasları</a:t>
            </a:r>
            <a:endParaRPr dirty="0"/>
          </a:p>
        </p:txBody>
      </p:sp>
      <p:grpSp>
        <p:nvGrpSpPr>
          <p:cNvPr id="583" name="Google Shape;583;p56"/>
          <p:cNvGrpSpPr/>
          <p:nvPr/>
        </p:nvGrpSpPr>
        <p:grpSpPr>
          <a:xfrm>
            <a:off x="-25" y="1343351"/>
            <a:ext cx="9144027" cy="3789738"/>
            <a:chOff x="-25" y="1343351"/>
            <a:chExt cx="9144027" cy="3789738"/>
          </a:xfrm>
        </p:grpSpPr>
        <p:sp>
          <p:nvSpPr>
            <p:cNvPr id="584" name="Google Shape;584;p56"/>
            <p:cNvSpPr/>
            <p:nvPr/>
          </p:nvSpPr>
          <p:spPr>
            <a:xfrm>
              <a:off x="-25" y="4272475"/>
              <a:ext cx="9143989" cy="860614"/>
            </a:xfrm>
            <a:custGeom>
              <a:avLst/>
              <a:gdLst/>
              <a:ahLst/>
              <a:cxnLst/>
              <a:rect l="l" t="t" r="r" b="b"/>
              <a:pathLst>
                <a:path w="69963" h="11820" extrusionOk="0">
                  <a:moveTo>
                    <a:pt x="1" y="0"/>
                  </a:moveTo>
                  <a:lnTo>
                    <a:pt x="1" y="11820"/>
                  </a:lnTo>
                  <a:lnTo>
                    <a:pt x="69962" y="11820"/>
                  </a:lnTo>
                  <a:lnTo>
                    <a:pt x="69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6"/>
            <p:cNvSpPr/>
            <p:nvPr/>
          </p:nvSpPr>
          <p:spPr>
            <a:xfrm>
              <a:off x="5283536" y="2616411"/>
              <a:ext cx="677302" cy="381465"/>
            </a:xfrm>
            <a:custGeom>
              <a:avLst/>
              <a:gdLst/>
              <a:ahLst/>
              <a:cxnLst/>
              <a:rect l="l" t="t" r="r" b="b"/>
              <a:pathLst>
                <a:path w="9302" h="5239" extrusionOk="0">
                  <a:moveTo>
                    <a:pt x="4378" y="1"/>
                  </a:moveTo>
                  <a:cubicBezTo>
                    <a:pt x="4276" y="1"/>
                    <a:pt x="4182" y="15"/>
                    <a:pt x="4099" y="47"/>
                  </a:cubicBezTo>
                  <a:cubicBezTo>
                    <a:pt x="3967" y="445"/>
                    <a:pt x="4066" y="547"/>
                    <a:pt x="4430" y="894"/>
                  </a:cubicBezTo>
                  <a:cubicBezTo>
                    <a:pt x="4525" y="989"/>
                    <a:pt x="4810" y="1159"/>
                    <a:pt x="4875" y="1275"/>
                  </a:cubicBezTo>
                  <a:cubicBezTo>
                    <a:pt x="4964" y="1435"/>
                    <a:pt x="4964" y="1435"/>
                    <a:pt x="4875" y="1537"/>
                  </a:cubicBezTo>
                  <a:cubicBezTo>
                    <a:pt x="4810" y="1608"/>
                    <a:pt x="4474" y="1718"/>
                    <a:pt x="4379" y="1728"/>
                  </a:cubicBezTo>
                  <a:cubicBezTo>
                    <a:pt x="4274" y="1736"/>
                    <a:pt x="4176" y="1740"/>
                    <a:pt x="4084" y="1740"/>
                  </a:cubicBezTo>
                  <a:cubicBezTo>
                    <a:pt x="3406" y="1740"/>
                    <a:pt x="3020" y="1537"/>
                    <a:pt x="2613" y="1363"/>
                  </a:cubicBezTo>
                  <a:cubicBezTo>
                    <a:pt x="2255" y="1211"/>
                    <a:pt x="2004" y="1109"/>
                    <a:pt x="1663" y="925"/>
                  </a:cubicBezTo>
                  <a:cubicBezTo>
                    <a:pt x="1415" y="792"/>
                    <a:pt x="736" y="500"/>
                    <a:pt x="353" y="500"/>
                  </a:cubicBezTo>
                  <a:cubicBezTo>
                    <a:pt x="207" y="500"/>
                    <a:pt x="105" y="542"/>
                    <a:pt x="85" y="652"/>
                  </a:cubicBezTo>
                  <a:cubicBezTo>
                    <a:pt x="0" y="1357"/>
                    <a:pt x="939" y="2139"/>
                    <a:pt x="1552" y="2494"/>
                  </a:cubicBezTo>
                  <a:cubicBezTo>
                    <a:pt x="2164" y="2847"/>
                    <a:pt x="2899" y="2881"/>
                    <a:pt x="3593" y="3017"/>
                  </a:cubicBezTo>
                  <a:cubicBezTo>
                    <a:pt x="4005" y="3099"/>
                    <a:pt x="4410" y="3245"/>
                    <a:pt x="4845" y="3405"/>
                  </a:cubicBezTo>
                  <a:cubicBezTo>
                    <a:pt x="5283" y="3568"/>
                    <a:pt x="5634" y="3861"/>
                    <a:pt x="5814" y="4290"/>
                  </a:cubicBezTo>
                  <a:cubicBezTo>
                    <a:pt x="5947" y="4603"/>
                    <a:pt x="6145" y="4871"/>
                    <a:pt x="6410" y="5082"/>
                  </a:cubicBezTo>
                  <a:cubicBezTo>
                    <a:pt x="6561" y="5205"/>
                    <a:pt x="6755" y="5239"/>
                    <a:pt x="6952" y="5239"/>
                  </a:cubicBezTo>
                  <a:cubicBezTo>
                    <a:pt x="7056" y="5239"/>
                    <a:pt x="7162" y="5229"/>
                    <a:pt x="7263" y="5218"/>
                  </a:cubicBezTo>
                  <a:cubicBezTo>
                    <a:pt x="7659" y="5178"/>
                    <a:pt x="8050" y="5137"/>
                    <a:pt x="8444" y="5096"/>
                  </a:cubicBezTo>
                  <a:lnTo>
                    <a:pt x="9016" y="4980"/>
                  </a:lnTo>
                  <a:cubicBezTo>
                    <a:pt x="9022" y="4982"/>
                    <a:pt x="9028" y="4983"/>
                    <a:pt x="9034" y="4983"/>
                  </a:cubicBezTo>
                  <a:cubicBezTo>
                    <a:pt x="9156" y="4983"/>
                    <a:pt x="9167" y="4562"/>
                    <a:pt x="9190" y="4426"/>
                  </a:cubicBezTo>
                  <a:cubicBezTo>
                    <a:pt x="9301" y="3796"/>
                    <a:pt x="9039" y="3208"/>
                    <a:pt x="8601" y="2367"/>
                  </a:cubicBezTo>
                  <a:cubicBezTo>
                    <a:pt x="8523" y="2214"/>
                    <a:pt x="8393" y="2065"/>
                    <a:pt x="8169" y="1864"/>
                  </a:cubicBezTo>
                  <a:cubicBezTo>
                    <a:pt x="7842" y="1578"/>
                    <a:pt x="7505" y="1456"/>
                    <a:pt x="7304" y="1363"/>
                  </a:cubicBezTo>
                  <a:cubicBezTo>
                    <a:pt x="6801" y="1139"/>
                    <a:pt x="6461" y="938"/>
                    <a:pt x="6230" y="775"/>
                  </a:cubicBezTo>
                  <a:cubicBezTo>
                    <a:pt x="5815" y="479"/>
                    <a:pt x="4965" y="1"/>
                    <a:pt x="4378" y="1"/>
                  </a:cubicBezTo>
                  <a:close/>
                </a:path>
              </a:pathLst>
            </a:custGeom>
            <a:solidFill>
              <a:srgbClr val="C77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6"/>
            <p:cNvSpPr/>
            <p:nvPr/>
          </p:nvSpPr>
          <p:spPr>
            <a:xfrm>
              <a:off x="5609520" y="2831354"/>
              <a:ext cx="3330808" cy="1520325"/>
            </a:xfrm>
            <a:custGeom>
              <a:avLst/>
              <a:gdLst/>
              <a:ahLst/>
              <a:cxnLst/>
              <a:rect l="l" t="t" r="r" b="b"/>
              <a:pathLst>
                <a:path w="45745" h="20880" extrusionOk="0">
                  <a:moveTo>
                    <a:pt x="30796" y="0"/>
                  </a:moveTo>
                  <a:cubicBezTo>
                    <a:pt x="28260" y="0"/>
                    <a:pt x="25705" y="739"/>
                    <a:pt x="23476" y="1977"/>
                  </a:cubicBezTo>
                  <a:cubicBezTo>
                    <a:pt x="20213" y="3791"/>
                    <a:pt x="17594" y="6594"/>
                    <a:pt x="15471" y="9667"/>
                  </a:cubicBezTo>
                  <a:cubicBezTo>
                    <a:pt x="14620" y="10893"/>
                    <a:pt x="13585" y="12321"/>
                    <a:pt x="12092" y="12321"/>
                  </a:cubicBezTo>
                  <a:cubicBezTo>
                    <a:pt x="12085" y="12321"/>
                    <a:pt x="12078" y="12321"/>
                    <a:pt x="12071" y="12321"/>
                  </a:cubicBezTo>
                  <a:cubicBezTo>
                    <a:pt x="11374" y="12317"/>
                    <a:pt x="10711" y="11974"/>
                    <a:pt x="10176" y="11520"/>
                  </a:cubicBezTo>
                  <a:cubicBezTo>
                    <a:pt x="7172" y="8976"/>
                    <a:pt x="8006" y="3791"/>
                    <a:pt x="4934" y="1327"/>
                  </a:cubicBezTo>
                  <a:cubicBezTo>
                    <a:pt x="4798" y="1273"/>
                    <a:pt x="4524" y="1253"/>
                    <a:pt x="4181" y="1253"/>
                  </a:cubicBezTo>
                  <a:cubicBezTo>
                    <a:pt x="3485" y="1253"/>
                    <a:pt x="2505" y="1336"/>
                    <a:pt x="1811" y="1389"/>
                  </a:cubicBezTo>
                  <a:cubicBezTo>
                    <a:pt x="1528" y="1412"/>
                    <a:pt x="1082" y="1436"/>
                    <a:pt x="953" y="1688"/>
                  </a:cubicBezTo>
                  <a:cubicBezTo>
                    <a:pt x="55" y="4808"/>
                    <a:pt x="0" y="8136"/>
                    <a:pt x="517" y="11341"/>
                  </a:cubicBezTo>
                  <a:cubicBezTo>
                    <a:pt x="1059" y="14709"/>
                    <a:pt x="2494" y="18291"/>
                    <a:pt x="5559" y="19788"/>
                  </a:cubicBezTo>
                  <a:cubicBezTo>
                    <a:pt x="7334" y="20655"/>
                    <a:pt x="9987" y="20879"/>
                    <a:pt x="11604" y="20879"/>
                  </a:cubicBezTo>
                  <a:cubicBezTo>
                    <a:pt x="11689" y="20879"/>
                    <a:pt x="11771" y="20878"/>
                    <a:pt x="11850" y="20877"/>
                  </a:cubicBezTo>
                  <a:cubicBezTo>
                    <a:pt x="13701" y="20850"/>
                    <a:pt x="15300" y="20680"/>
                    <a:pt x="16927" y="19792"/>
                  </a:cubicBezTo>
                  <a:lnTo>
                    <a:pt x="45512" y="19792"/>
                  </a:lnTo>
                  <a:cubicBezTo>
                    <a:pt x="45744" y="16189"/>
                    <a:pt x="45002" y="10888"/>
                    <a:pt x="43356" y="7673"/>
                  </a:cubicBezTo>
                  <a:cubicBezTo>
                    <a:pt x="41712" y="4457"/>
                    <a:pt x="37735" y="1545"/>
                    <a:pt x="34278" y="501"/>
                  </a:cubicBezTo>
                  <a:cubicBezTo>
                    <a:pt x="33145" y="159"/>
                    <a:pt x="31973" y="0"/>
                    <a:pt x="30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6"/>
            <p:cNvSpPr/>
            <p:nvPr/>
          </p:nvSpPr>
          <p:spPr>
            <a:xfrm>
              <a:off x="8318159" y="3719234"/>
              <a:ext cx="50386" cy="558253"/>
            </a:xfrm>
            <a:custGeom>
              <a:avLst/>
              <a:gdLst/>
              <a:ahLst/>
              <a:cxnLst/>
              <a:rect l="l" t="t" r="r" b="b"/>
              <a:pathLst>
                <a:path w="692" h="7667" extrusionOk="0">
                  <a:moveTo>
                    <a:pt x="50" y="1"/>
                  </a:moveTo>
                  <a:cubicBezTo>
                    <a:pt x="32" y="1"/>
                    <a:pt x="12" y="17"/>
                    <a:pt x="18" y="41"/>
                  </a:cubicBezTo>
                  <a:cubicBezTo>
                    <a:pt x="287" y="1307"/>
                    <a:pt x="420" y="2610"/>
                    <a:pt x="376" y="3899"/>
                  </a:cubicBezTo>
                  <a:cubicBezTo>
                    <a:pt x="335" y="5121"/>
                    <a:pt x="1" y="6383"/>
                    <a:pt x="86" y="7598"/>
                  </a:cubicBezTo>
                  <a:cubicBezTo>
                    <a:pt x="90" y="7641"/>
                    <a:pt x="125" y="7667"/>
                    <a:pt x="161" y="7667"/>
                  </a:cubicBezTo>
                  <a:cubicBezTo>
                    <a:pt x="189" y="7667"/>
                    <a:pt x="217" y="7651"/>
                    <a:pt x="229" y="7614"/>
                  </a:cubicBezTo>
                  <a:cubicBezTo>
                    <a:pt x="607" y="6444"/>
                    <a:pt x="651" y="5019"/>
                    <a:pt x="671" y="3791"/>
                  </a:cubicBezTo>
                  <a:cubicBezTo>
                    <a:pt x="692" y="2487"/>
                    <a:pt x="478" y="1266"/>
                    <a:pt x="79" y="25"/>
                  </a:cubicBezTo>
                  <a:cubicBezTo>
                    <a:pt x="75" y="8"/>
                    <a:pt x="63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6"/>
            <p:cNvSpPr/>
            <p:nvPr/>
          </p:nvSpPr>
          <p:spPr>
            <a:xfrm>
              <a:off x="8631328" y="3630184"/>
              <a:ext cx="22353" cy="62983"/>
            </a:xfrm>
            <a:custGeom>
              <a:avLst/>
              <a:gdLst/>
              <a:ahLst/>
              <a:cxnLst/>
              <a:rect l="l" t="t" r="r" b="b"/>
              <a:pathLst>
                <a:path w="307" h="865" extrusionOk="0">
                  <a:moveTo>
                    <a:pt x="154" y="1"/>
                  </a:moveTo>
                  <a:cubicBezTo>
                    <a:pt x="120" y="1"/>
                    <a:pt x="85" y="24"/>
                    <a:pt x="82" y="70"/>
                  </a:cubicBezTo>
                  <a:cubicBezTo>
                    <a:pt x="59" y="312"/>
                    <a:pt x="1" y="570"/>
                    <a:pt x="79" y="808"/>
                  </a:cubicBezTo>
                  <a:cubicBezTo>
                    <a:pt x="91" y="846"/>
                    <a:pt x="122" y="865"/>
                    <a:pt x="154" y="865"/>
                  </a:cubicBezTo>
                  <a:cubicBezTo>
                    <a:pt x="185" y="865"/>
                    <a:pt x="217" y="846"/>
                    <a:pt x="228" y="808"/>
                  </a:cubicBezTo>
                  <a:cubicBezTo>
                    <a:pt x="307" y="570"/>
                    <a:pt x="249" y="312"/>
                    <a:pt x="225" y="70"/>
                  </a:cubicBezTo>
                  <a:cubicBezTo>
                    <a:pt x="222" y="24"/>
                    <a:pt x="188" y="1"/>
                    <a:pt x="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6"/>
            <p:cNvSpPr/>
            <p:nvPr/>
          </p:nvSpPr>
          <p:spPr>
            <a:xfrm>
              <a:off x="8736105" y="3735398"/>
              <a:ext cx="13179" cy="44925"/>
            </a:xfrm>
            <a:custGeom>
              <a:avLst/>
              <a:gdLst/>
              <a:ahLst/>
              <a:cxnLst/>
              <a:rect l="l" t="t" r="r" b="b"/>
              <a:pathLst>
                <a:path w="181" h="617" extrusionOk="0">
                  <a:moveTo>
                    <a:pt x="91" y="1"/>
                  </a:moveTo>
                  <a:cubicBezTo>
                    <a:pt x="62" y="1"/>
                    <a:pt x="33" y="20"/>
                    <a:pt x="31" y="57"/>
                  </a:cubicBezTo>
                  <a:cubicBezTo>
                    <a:pt x="28" y="146"/>
                    <a:pt x="25" y="235"/>
                    <a:pt x="21" y="326"/>
                  </a:cubicBezTo>
                  <a:cubicBezTo>
                    <a:pt x="17" y="404"/>
                    <a:pt x="0" y="493"/>
                    <a:pt x="28" y="571"/>
                  </a:cubicBezTo>
                  <a:cubicBezTo>
                    <a:pt x="38" y="602"/>
                    <a:pt x="65" y="617"/>
                    <a:pt x="91" y="617"/>
                  </a:cubicBezTo>
                  <a:cubicBezTo>
                    <a:pt x="117" y="617"/>
                    <a:pt x="144" y="602"/>
                    <a:pt x="154" y="571"/>
                  </a:cubicBezTo>
                  <a:cubicBezTo>
                    <a:pt x="181" y="493"/>
                    <a:pt x="164" y="404"/>
                    <a:pt x="160" y="326"/>
                  </a:cubicBezTo>
                  <a:cubicBezTo>
                    <a:pt x="157" y="235"/>
                    <a:pt x="154" y="146"/>
                    <a:pt x="151" y="57"/>
                  </a:cubicBezTo>
                  <a:cubicBezTo>
                    <a:pt x="149" y="20"/>
                    <a:pt x="120" y="1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6"/>
            <p:cNvSpPr/>
            <p:nvPr/>
          </p:nvSpPr>
          <p:spPr>
            <a:xfrm>
              <a:off x="7719929" y="3462714"/>
              <a:ext cx="16164" cy="61017"/>
            </a:xfrm>
            <a:custGeom>
              <a:avLst/>
              <a:gdLst/>
              <a:ahLst/>
              <a:cxnLst/>
              <a:rect l="l" t="t" r="r" b="b"/>
              <a:pathLst>
                <a:path w="222" h="838" extrusionOk="0">
                  <a:moveTo>
                    <a:pt x="112" y="0"/>
                  </a:moveTo>
                  <a:cubicBezTo>
                    <a:pt x="84" y="0"/>
                    <a:pt x="55" y="19"/>
                    <a:pt x="51" y="57"/>
                  </a:cubicBezTo>
                  <a:cubicBezTo>
                    <a:pt x="48" y="196"/>
                    <a:pt x="41" y="332"/>
                    <a:pt x="34" y="472"/>
                  </a:cubicBezTo>
                  <a:cubicBezTo>
                    <a:pt x="28" y="588"/>
                    <a:pt x="1" y="699"/>
                    <a:pt x="55" y="805"/>
                  </a:cubicBezTo>
                  <a:cubicBezTo>
                    <a:pt x="67" y="827"/>
                    <a:pt x="90" y="838"/>
                    <a:pt x="112" y="838"/>
                  </a:cubicBezTo>
                  <a:cubicBezTo>
                    <a:pt x="135" y="838"/>
                    <a:pt x="157" y="827"/>
                    <a:pt x="167" y="805"/>
                  </a:cubicBezTo>
                  <a:cubicBezTo>
                    <a:pt x="222" y="699"/>
                    <a:pt x="197" y="588"/>
                    <a:pt x="191" y="472"/>
                  </a:cubicBezTo>
                  <a:cubicBezTo>
                    <a:pt x="184" y="332"/>
                    <a:pt x="177" y="196"/>
                    <a:pt x="170" y="57"/>
                  </a:cubicBezTo>
                  <a:cubicBezTo>
                    <a:pt x="169" y="19"/>
                    <a:pt x="141" y="0"/>
                    <a:pt x="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6"/>
            <p:cNvSpPr/>
            <p:nvPr/>
          </p:nvSpPr>
          <p:spPr>
            <a:xfrm>
              <a:off x="7775194" y="3392668"/>
              <a:ext cx="26067" cy="58541"/>
            </a:xfrm>
            <a:custGeom>
              <a:avLst/>
              <a:gdLst/>
              <a:ahLst/>
              <a:cxnLst/>
              <a:rect l="l" t="t" r="r" b="b"/>
              <a:pathLst>
                <a:path w="358" h="804" extrusionOk="0">
                  <a:moveTo>
                    <a:pt x="180" y="1"/>
                  </a:moveTo>
                  <a:cubicBezTo>
                    <a:pt x="141" y="1"/>
                    <a:pt x="102" y="28"/>
                    <a:pt x="96" y="83"/>
                  </a:cubicBezTo>
                  <a:cubicBezTo>
                    <a:pt x="68" y="280"/>
                    <a:pt x="0" y="529"/>
                    <a:pt x="65" y="719"/>
                  </a:cubicBezTo>
                  <a:cubicBezTo>
                    <a:pt x="83" y="775"/>
                    <a:pt x="131" y="803"/>
                    <a:pt x="179" y="803"/>
                  </a:cubicBezTo>
                  <a:cubicBezTo>
                    <a:pt x="226" y="803"/>
                    <a:pt x="274" y="775"/>
                    <a:pt x="293" y="719"/>
                  </a:cubicBezTo>
                  <a:cubicBezTo>
                    <a:pt x="357" y="529"/>
                    <a:pt x="289" y="277"/>
                    <a:pt x="266" y="83"/>
                  </a:cubicBezTo>
                  <a:cubicBezTo>
                    <a:pt x="259" y="28"/>
                    <a:pt x="219" y="1"/>
                    <a:pt x="1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6"/>
            <p:cNvSpPr/>
            <p:nvPr/>
          </p:nvSpPr>
          <p:spPr>
            <a:xfrm>
              <a:off x="7795217" y="3633824"/>
              <a:ext cx="18203" cy="64293"/>
            </a:xfrm>
            <a:custGeom>
              <a:avLst/>
              <a:gdLst/>
              <a:ahLst/>
              <a:cxnLst/>
              <a:rect l="l" t="t" r="r" b="b"/>
              <a:pathLst>
                <a:path w="250" h="883" extrusionOk="0">
                  <a:moveTo>
                    <a:pt x="125" y="1"/>
                  </a:moveTo>
                  <a:cubicBezTo>
                    <a:pt x="88" y="1"/>
                    <a:pt x="50" y="25"/>
                    <a:pt x="45" y="75"/>
                  </a:cubicBezTo>
                  <a:cubicBezTo>
                    <a:pt x="28" y="326"/>
                    <a:pt x="0" y="565"/>
                    <a:pt x="35" y="816"/>
                  </a:cubicBezTo>
                  <a:cubicBezTo>
                    <a:pt x="42" y="860"/>
                    <a:pt x="83" y="882"/>
                    <a:pt x="125" y="882"/>
                  </a:cubicBezTo>
                  <a:cubicBezTo>
                    <a:pt x="166" y="882"/>
                    <a:pt x="207" y="860"/>
                    <a:pt x="212" y="816"/>
                  </a:cubicBezTo>
                  <a:cubicBezTo>
                    <a:pt x="249" y="565"/>
                    <a:pt x="222" y="326"/>
                    <a:pt x="205" y="75"/>
                  </a:cubicBezTo>
                  <a:cubicBezTo>
                    <a:pt x="200" y="25"/>
                    <a:pt x="162" y="1"/>
                    <a:pt x="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6"/>
            <p:cNvSpPr/>
            <p:nvPr/>
          </p:nvSpPr>
          <p:spPr>
            <a:xfrm>
              <a:off x="7989045" y="3588899"/>
              <a:ext cx="25776" cy="68371"/>
            </a:xfrm>
            <a:custGeom>
              <a:avLst/>
              <a:gdLst/>
              <a:ahLst/>
              <a:cxnLst/>
              <a:rect l="l" t="t" r="r" b="b"/>
              <a:pathLst>
                <a:path w="354" h="939" extrusionOk="0">
                  <a:moveTo>
                    <a:pt x="103" y="0"/>
                  </a:moveTo>
                  <a:cubicBezTo>
                    <a:pt x="50" y="0"/>
                    <a:pt x="0" y="42"/>
                    <a:pt x="17" y="113"/>
                  </a:cubicBezTo>
                  <a:cubicBezTo>
                    <a:pt x="71" y="361"/>
                    <a:pt x="30" y="610"/>
                    <a:pt x="40" y="862"/>
                  </a:cubicBezTo>
                  <a:cubicBezTo>
                    <a:pt x="42" y="910"/>
                    <a:pt x="80" y="939"/>
                    <a:pt x="120" y="939"/>
                  </a:cubicBezTo>
                  <a:cubicBezTo>
                    <a:pt x="144" y="939"/>
                    <a:pt x="170" y="927"/>
                    <a:pt x="187" y="902"/>
                  </a:cubicBezTo>
                  <a:cubicBezTo>
                    <a:pt x="353" y="640"/>
                    <a:pt x="306" y="341"/>
                    <a:pt x="193" y="62"/>
                  </a:cubicBezTo>
                  <a:cubicBezTo>
                    <a:pt x="175" y="20"/>
                    <a:pt x="138" y="0"/>
                    <a:pt x="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6"/>
            <p:cNvSpPr/>
            <p:nvPr/>
          </p:nvSpPr>
          <p:spPr>
            <a:xfrm>
              <a:off x="6847193" y="3559628"/>
              <a:ext cx="168707" cy="714291"/>
            </a:xfrm>
            <a:custGeom>
              <a:avLst/>
              <a:gdLst/>
              <a:ahLst/>
              <a:cxnLst/>
              <a:rect l="l" t="t" r="r" b="b"/>
              <a:pathLst>
                <a:path w="2317" h="9810" extrusionOk="0">
                  <a:moveTo>
                    <a:pt x="2286" y="1"/>
                  </a:moveTo>
                  <a:cubicBezTo>
                    <a:pt x="2276" y="1"/>
                    <a:pt x="2266" y="6"/>
                    <a:pt x="2262" y="18"/>
                  </a:cubicBezTo>
                  <a:cubicBezTo>
                    <a:pt x="1654" y="1611"/>
                    <a:pt x="1180" y="3258"/>
                    <a:pt x="786" y="4918"/>
                  </a:cubicBezTo>
                  <a:cubicBezTo>
                    <a:pt x="415" y="6496"/>
                    <a:pt x="68" y="8140"/>
                    <a:pt x="0" y="9766"/>
                  </a:cubicBezTo>
                  <a:cubicBezTo>
                    <a:pt x="0" y="9794"/>
                    <a:pt x="25" y="9810"/>
                    <a:pt x="49" y="9810"/>
                  </a:cubicBezTo>
                  <a:cubicBezTo>
                    <a:pt x="69" y="9810"/>
                    <a:pt x="88" y="9799"/>
                    <a:pt x="92" y="9776"/>
                  </a:cubicBezTo>
                  <a:cubicBezTo>
                    <a:pt x="450" y="8150"/>
                    <a:pt x="629" y="6490"/>
                    <a:pt x="1004" y="4863"/>
                  </a:cubicBezTo>
                  <a:cubicBezTo>
                    <a:pt x="1375" y="3237"/>
                    <a:pt x="1882" y="1645"/>
                    <a:pt x="2310" y="32"/>
                  </a:cubicBezTo>
                  <a:cubicBezTo>
                    <a:pt x="2316" y="13"/>
                    <a:pt x="2301" y="1"/>
                    <a:pt x="2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6"/>
            <p:cNvSpPr/>
            <p:nvPr/>
          </p:nvSpPr>
          <p:spPr>
            <a:xfrm>
              <a:off x="5860724" y="3649334"/>
              <a:ext cx="20897" cy="65240"/>
            </a:xfrm>
            <a:custGeom>
              <a:avLst/>
              <a:gdLst/>
              <a:ahLst/>
              <a:cxnLst/>
              <a:rect l="l" t="t" r="r" b="b"/>
              <a:pathLst>
                <a:path w="287" h="896" extrusionOk="0">
                  <a:moveTo>
                    <a:pt x="143" y="1"/>
                  </a:moveTo>
                  <a:cubicBezTo>
                    <a:pt x="101" y="1"/>
                    <a:pt x="60" y="28"/>
                    <a:pt x="58" y="82"/>
                  </a:cubicBezTo>
                  <a:cubicBezTo>
                    <a:pt x="48" y="321"/>
                    <a:pt x="0" y="593"/>
                    <a:pt x="48" y="825"/>
                  </a:cubicBezTo>
                  <a:cubicBezTo>
                    <a:pt x="58" y="872"/>
                    <a:pt x="100" y="896"/>
                    <a:pt x="143" y="896"/>
                  </a:cubicBezTo>
                  <a:cubicBezTo>
                    <a:pt x="186" y="896"/>
                    <a:pt x="228" y="872"/>
                    <a:pt x="239" y="825"/>
                  </a:cubicBezTo>
                  <a:cubicBezTo>
                    <a:pt x="286" y="593"/>
                    <a:pt x="239" y="321"/>
                    <a:pt x="228" y="82"/>
                  </a:cubicBezTo>
                  <a:cubicBezTo>
                    <a:pt x="226" y="28"/>
                    <a:pt x="185" y="1"/>
                    <a:pt x="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6"/>
            <p:cNvSpPr/>
            <p:nvPr/>
          </p:nvSpPr>
          <p:spPr>
            <a:xfrm>
              <a:off x="5955599" y="3683264"/>
              <a:ext cx="15655" cy="41503"/>
            </a:xfrm>
            <a:custGeom>
              <a:avLst/>
              <a:gdLst/>
              <a:ahLst/>
              <a:cxnLst/>
              <a:rect l="l" t="t" r="r" b="b"/>
              <a:pathLst>
                <a:path w="215" h="570" extrusionOk="0">
                  <a:moveTo>
                    <a:pt x="107" y="0"/>
                  </a:moveTo>
                  <a:cubicBezTo>
                    <a:pt x="79" y="0"/>
                    <a:pt x="51" y="20"/>
                    <a:pt x="48" y="59"/>
                  </a:cubicBezTo>
                  <a:cubicBezTo>
                    <a:pt x="38" y="202"/>
                    <a:pt x="0" y="376"/>
                    <a:pt x="38" y="519"/>
                  </a:cubicBezTo>
                  <a:cubicBezTo>
                    <a:pt x="46" y="552"/>
                    <a:pt x="77" y="569"/>
                    <a:pt x="107" y="569"/>
                  </a:cubicBezTo>
                  <a:cubicBezTo>
                    <a:pt x="138" y="569"/>
                    <a:pt x="169" y="552"/>
                    <a:pt x="177" y="519"/>
                  </a:cubicBezTo>
                  <a:cubicBezTo>
                    <a:pt x="214" y="376"/>
                    <a:pt x="177" y="202"/>
                    <a:pt x="167" y="59"/>
                  </a:cubicBezTo>
                  <a:cubicBezTo>
                    <a:pt x="164" y="20"/>
                    <a:pt x="136" y="0"/>
                    <a:pt x="1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6"/>
            <p:cNvSpPr/>
            <p:nvPr/>
          </p:nvSpPr>
          <p:spPr>
            <a:xfrm>
              <a:off x="5924363" y="3883864"/>
              <a:ext cx="13980" cy="45435"/>
            </a:xfrm>
            <a:custGeom>
              <a:avLst/>
              <a:gdLst/>
              <a:ahLst/>
              <a:cxnLst/>
              <a:rect l="l" t="t" r="r" b="b"/>
              <a:pathLst>
                <a:path w="192" h="624" extrusionOk="0">
                  <a:moveTo>
                    <a:pt x="96" y="0"/>
                  </a:moveTo>
                  <a:cubicBezTo>
                    <a:pt x="68" y="0"/>
                    <a:pt x="40" y="19"/>
                    <a:pt x="38" y="56"/>
                  </a:cubicBezTo>
                  <a:cubicBezTo>
                    <a:pt x="31" y="145"/>
                    <a:pt x="28" y="234"/>
                    <a:pt x="21" y="325"/>
                  </a:cubicBezTo>
                  <a:cubicBezTo>
                    <a:pt x="18" y="407"/>
                    <a:pt x="1" y="492"/>
                    <a:pt x="28" y="570"/>
                  </a:cubicBezTo>
                  <a:cubicBezTo>
                    <a:pt x="38" y="606"/>
                    <a:pt x="67" y="624"/>
                    <a:pt x="96" y="624"/>
                  </a:cubicBezTo>
                  <a:cubicBezTo>
                    <a:pt x="125" y="624"/>
                    <a:pt x="154" y="606"/>
                    <a:pt x="164" y="570"/>
                  </a:cubicBezTo>
                  <a:cubicBezTo>
                    <a:pt x="191" y="492"/>
                    <a:pt x="174" y="403"/>
                    <a:pt x="171" y="325"/>
                  </a:cubicBezTo>
                  <a:cubicBezTo>
                    <a:pt x="164" y="234"/>
                    <a:pt x="161" y="145"/>
                    <a:pt x="153" y="56"/>
                  </a:cubicBezTo>
                  <a:cubicBezTo>
                    <a:pt x="152" y="19"/>
                    <a:pt x="124" y="0"/>
                    <a:pt x="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6"/>
            <p:cNvSpPr/>
            <p:nvPr/>
          </p:nvSpPr>
          <p:spPr>
            <a:xfrm>
              <a:off x="7145944" y="1343351"/>
              <a:ext cx="1510714" cy="1392466"/>
            </a:xfrm>
            <a:custGeom>
              <a:avLst/>
              <a:gdLst/>
              <a:ahLst/>
              <a:cxnLst/>
              <a:rect l="l" t="t" r="r" b="b"/>
              <a:pathLst>
                <a:path w="20748" h="19124" extrusionOk="0">
                  <a:moveTo>
                    <a:pt x="9265" y="0"/>
                  </a:moveTo>
                  <a:cubicBezTo>
                    <a:pt x="8349" y="0"/>
                    <a:pt x="7466" y="137"/>
                    <a:pt x="6839" y="370"/>
                  </a:cubicBezTo>
                  <a:cubicBezTo>
                    <a:pt x="5651" y="812"/>
                    <a:pt x="4396" y="1608"/>
                    <a:pt x="3665" y="2642"/>
                  </a:cubicBezTo>
                  <a:cubicBezTo>
                    <a:pt x="2936" y="3680"/>
                    <a:pt x="2450" y="4902"/>
                    <a:pt x="1943" y="6062"/>
                  </a:cubicBezTo>
                  <a:cubicBezTo>
                    <a:pt x="1334" y="7464"/>
                    <a:pt x="1028" y="8872"/>
                    <a:pt x="538" y="10318"/>
                  </a:cubicBezTo>
                  <a:cubicBezTo>
                    <a:pt x="252" y="11169"/>
                    <a:pt x="1" y="12046"/>
                    <a:pt x="24" y="12945"/>
                  </a:cubicBezTo>
                  <a:cubicBezTo>
                    <a:pt x="78" y="14948"/>
                    <a:pt x="1552" y="16701"/>
                    <a:pt x="3314" y="17657"/>
                  </a:cubicBezTo>
                  <a:cubicBezTo>
                    <a:pt x="5080" y="18616"/>
                    <a:pt x="6366" y="18936"/>
                    <a:pt x="8751" y="19123"/>
                  </a:cubicBezTo>
                  <a:cubicBezTo>
                    <a:pt x="12133" y="18973"/>
                    <a:pt x="15630" y="18797"/>
                    <a:pt x="18672" y="17303"/>
                  </a:cubicBezTo>
                  <a:cubicBezTo>
                    <a:pt x="19030" y="17129"/>
                    <a:pt x="19383" y="16932"/>
                    <a:pt x="19649" y="16636"/>
                  </a:cubicBezTo>
                  <a:cubicBezTo>
                    <a:pt x="19961" y="16286"/>
                    <a:pt x="20125" y="15826"/>
                    <a:pt x="20241" y="15367"/>
                  </a:cubicBezTo>
                  <a:cubicBezTo>
                    <a:pt x="20748" y="13359"/>
                    <a:pt x="20462" y="11227"/>
                    <a:pt x="19900" y="9233"/>
                  </a:cubicBezTo>
                  <a:cubicBezTo>
                    <a:pt x="19080" y="6313"/>
                    <a:pt x="17566" y="3446"/>
                    <a:pt x="15028" y="1792"/>
                  </a:cubicBezTo>
                  <a:cubicBezTo>
                    <a:pt x="13474" y="778"/>
                    <a:pt x="12518" y="574"/>
                    <a:pt x="10718" y="121"/>
                  </a:cubicBezTo>
                  <a:cubicBezTo>
                    <a:pt x="10247" y="39"/>
                    <a:pt x="9752" y="0"/>
                    <a:pt x="92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6"/>
            <p:cNvSpPr/>
            <p:nvPr/>
          </p:nvSpPr>
          <p:spPr>
            <a:xfrm>
              <a:off x="7308463" y="1451114"/>
              <a:ext cx="1019957" cy="1523238"/>
            </a:xfrm>
            <a:custGeom>
              <a:avLst/>
              <a:gdLst/>
              <a:ahLst/>
              <a:cxnLst/>
              <a:rect l="l" t="t" r="r" b="b"/>
              <a:pathLst>
                <a:path w="14008" h="20920" extrusionOk="0">
                  <a:moveTo>
                    <a:pt x="6266" y="0"/>
                  </a:moveTo>
                  <a:cubicBezTo>
                    <a:pt x="4944" y="0"/>
                    <a:pt x="3676" y="772"/>
                    <a:pt x="2844" y="1815"/>
                  </a:cubicBezTo>
                  <a:cubicBezTo>
                    <a:pt x="1936" y="2952"/>
                    <a:pt x="1470" y="4374"/>
                    <a:pt x="1126" y="5790"/>
                  </a:cubicBezTo>
                  <a:cubicBezTo>
                    <a:pt x="405" y="8770"/>
                    <a:pt x="0" y="11863"/>
                    <a:pt x="1623" y="14496"/>
                  </a:cubicBezTo>
                  <a:cubicBezTo>
                    <a:pt x="1946" y="15020"/>
                    <a:pt x="2684" y="15687"/>
                    <a:pt x="3253" y="15912"/>
                  </a:cubicBezTo>
                  <a:cubicBezTo>
                    <a:pt x="3640" y="16061"/>
                    <a:pt x="3760" y="16143"/>
                    <a:pt x="4141" y="16245"/>
                  </a:cubicBezTo>
                  <a:lnTo>
                    <a:pt x="4141" y="16384"/>
                  </a:lnTo>
                  <a:cubicBezTo>
                    <a:pt x="4066" y="17334"/>
                    <a:pt x="3954" y="18133"/>
                    <a:pt x="3984" y="19085"/>
                  </a:cubicBezTo>
                  <a:cubicBezTo>
                    <a:pt x="3995" y="19453"/>
                    <a:pt x="4019" y="19838"/>
                    <a:pt x="4192" y="20161"/>
                  </a:cubicBezTo>
                  <a:cubicBezTo>
                    <a:pt x="4451" y="20650"/>
                    <a:pt x="5015" y="20920"/>
                    <a:pt x="5568" y="20920"/>
                  </a:cubicBezTo>
                  <a:cubicBezTo>
                    <a:pt x="5604" y="20920"/>
                    <a:pt x="5640" y="20918"/>
                    <a:pt x="5675" y="20916"/>
                  </a:cubicBezTo>
                  <a:cubicBezTo>
                    <a:pt x="6261" y="20879"/>
                    <a:pt x="6801" y="20569"/>
                    <a:pt x="7227" y="20167"/>
                  </a:cubicBezTo>
                  <a:cubicBezTo>
                    <a:pt x="7655" y="19766"/>
                    <a:pt x="7808" y="19715"/>
                    <a:pt x="8132" y="19228"/>
                  </a:cubicBezTo>
                  <a:lnTo>
                    <a:pt x="8234" y="19045"/>
                  </a:lnTo>
                  <a:cubicBezTo>
                    <a:pt x="8309" y="18898"/>
                    <a:pt x="8183" y="17256"/>
                    <a:pt x="8216" y="16422"/>
                  </a:cubicBezTo>
                  <a:cubicBezTo>
                    <a:pt x="9530" y="16191"/>
                    <a:pt x="10826" y="15173"/>
                    <a:pt x="11258" y="13891"/>
                  </a:cubicBezTo>
                  <a:cubicBezTo>
                    <a:pt x="11374" y="13982"/>
                    <a:pt x="11585" y="14104"/>
                    <a:pt x="11704" y="14129"/>
                  </a:cubicBezTo>
                  <a:cubicBezTo>
                    <a:pt x="11776" y="14143"/>
                    <a:pt x="11849" y="14150"/>
                    <a:pt x="11921" y="14150"/>
                  </a:cubicBezTo>
                  <a:cubicBezTo>
                    <a:pt x="12323" y="14150"/>
                    <a:pt x="12713" y="13941"/>
                    <a:pt x="13041" y="13693"/>
                  </a:cubicBezTo>
                  <a:cubicBezTo>
                    <a:pt x="13456" y="13380"/>
                    <a:pt x="13701" y="12986"/>
                    <a:pt x="13827" y="12482"/>
                  </a:cubicBezTo>
                  <a:cubicBezTo>
                    <a:pt x="14007" y="11768"/>
                    <a:pt x="13780" y="11029"/>
                    <a:pt x="13246" y="10645"/>
                  </a:cubicBezTo>
                  <a:cubicBezTo>
                    <a:pt x="12863" y="10368"/>
                    <a:pt x="12447" y="10258"/>
                    <a:pt x="12001" y="10258"/>
                  </a:cubicBezTo>
                  <a:cubicBezTo>
                    <a:pt x="11849" y="10258"/>
                    <a:pt x="11692" y="10271"/>
                    <a:pt x="11533" y="10294"/>
                  </a:cubicBezTo>
                  <a:lnTo>
                    <a:pt x="11533" y="10294"/>
                  </a:lnTo>
                  <a:cubicBezTo>
                    <a:pt x="11912" y="7809"/>
                    <a:pt x="11677" y="5233"/>
                    <a:pt x="10854" y="2856"/>
                  </a:cubicBezTo>
                  <a:cubicBezTo>
                    <a:pt x="10680" y="2353"/>
                    <a:pt x="10473" y="1846"/>
                    <a:pt x="10115" y="1455"/>
                  </a:cubicBezTo>
                  <a:cubicBezTo>
                    <a:pt x="9809" y="1118"/>
                    <a:pt x="9408" y="884"/>
                    <a:pt x="8996" y="693"/>
                  </a:cubicBezTo>
                  <a:cubicBezTo>
                    <a:pt x="8145" y="295"/>
                    <a:pt x="7220" y="60"/>
                    <a:pt x="6284" y="3"/>
                  </a:cubicBezTo>
                  <a:lnTo>
                    <a:pt x="6284" y="3"/>
                  </a:lnTo>
                  <a:lnTo>
                    <a:pt x="6618" y="19"/>
                  </a:lnTo>
                  <a:cubicBezTo>
                    <a:pt x="6500" y="7"/>
                    <a:pt x="6383" y="0"/>
                    <a:pt x="6266" y="0"/>
                  </a:cubicBezTo>
                  <a:close/>
                </a:path>
              </a:pathLst>
            </a:custGeom>
            <a:solidFill>
              <a:srgbClr val="C77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6"/>
            <p:cNvSpPr/>
            <p:nvPr/>
          </p:nvSpPr>
          <p:spPr>
            <a:xfrm>
              <a:off x="7373849" y="1407864"/>
              <a:ext cx="1018210" cy="800501"/>
            </a:xfrm>
            <a:custGeom>
              <a:avLst/>
              <a:gdLst/>
              <a:ahLst/>
              <a:cxnLst/>
              <a:rect l="l" t="t" r="r" b="b"/>
              <a:pathLst>
                <a:path w="13984" h="10994" extrusionOk="0">
                  <a:moveTo>
                    <a:pt x="307" y="5832"/>
                  </a:moveTo>
                  <a:cubicBezTo>
                    <a:pt x="171" y="6287"/>
                    <a:pt x="66" y="6817"/>
                    <a:pt x="0" y="7435"/>
                  </a:cubicBezTo>
                  <a:lnTo>
                    <a:pt x="307" y="5832"/>
                  </a:lnTo>
                  <a:close/>
                  <a:moveTo>
                    <a:pt x="5512" y="1"/>
                  </a:moveTo>
                  <a:cubicBezTo>
                    <a:pt x="4991" y="1"/>
                    <a:pt x="4460" y="8"/>
                    <a:pt x="3957" y="154"/>
                  </a:cubicBezTo>
                  <a:cubicBezTo>
                    <a:pt x="3593" y="259"/>
                    <a:pt x="3256" y="437"/>
                    <a:pt x="2923" y="620"/>
                  </a:cubicBezTo>
                  <a:cubicBezTo>
                    <a:pt x="2549" y="824"/>
                    <a:pt x="2181" y="1035"/>
                    <a:pt x="1821" y="1253"/>
                  </a:cubicBezTo>
                  <a:cubicBezTo>
                    <a:pt x="1640" y="1358"/>
                    <a:pt x="1460" y="1470"/>
                    <a:pt x="1321" y="1630"/>
                  </a:cubicBezTo>
                  <a:cubicBezTo>
                    <a:pt x="1188" y="1784"/>
                    <a:pt x="1103" y="1974"/>
                    <a:pt x="1024" y="2164"/>
                  </a:cubicBezTo>
                  <a:cubicBezTo>
                    <a:pt x="759" y="2808"/>
                    <a:pt x="561" y="3478"/>
                    <a:pt x="436" y="4162"/>
                  </a:cubicBezTo>
                  <a:cubicBezTo>
                    <a:pt x="402" y="4336"/>
                    <a:pt x="388" y="4553"/>
                    <a:pt x="531" y="4659"/>
                  </a:cubicBezTo>
                  <a:lnTo>
                    <a:pt x="307" y="5832"/>
                  </a:lnTo>
                  <a:lnTo>
                    <a:pt x="307" y="5832"/>
                  </a:lnTo>
                  <a:cubicBezTo>
                    <a:pt x="1106" y="3161"/>
                    <a:pt x="2971" y="3093"/>
                    <a:pt x="4073" y="2947"/>
                  </a:cubicBezTo>
                  <a:cubicBezTo>
                    <a:pt x="4311" y="2916"/>
                    <a:pt x="4551" y="2900"/>
                    <a:pt x="4791" y="2900"/>
                  </a:cubicBezTo>
                  <a:cubicBezTo>
                    <a:pt x="5855" y="2900"/>
                    <a:pt x="6920" y="3207"/>
                    <a:pt x="7805" y="3797"/>
                  </a:cubicBezTo>
                  <a:cubicBezTo>
                    <a:pt x="8081" y="3985"/>
                    <a:pt x="8336" y="4193"/>
                    <a:pt x="8584" y="4414"/>
                  </a:cubicBezTo>
                  <a:cubicBezTo>
                    <a:pt x="8857" y="4655"/>
                    <a:pt x="9122" y="4907"/>
                    <a:pt x="9350" y="5190"/>
                  </a:cubicBezTo>
                  <a:cubicBezTo>
                    <a:pt x="9976" y="5975"/>
                    <a:pt x="10289" y="6976"/>
                    <a:pt x="10398" y="7973"/>
                  </a:cubicBezTo>
                  <a:cubicBezTo>
                    <a:pt x="10510" y="8973"/>
                    <a:pt x="10432" y="9983"/>
                    <a:pt x="10357" y="10983"/>
                  </a:cubicBezTo>
                  <a:lnTo>
                    <a:pt x="10408" y="10994"/>
                  </a:lnTo>
                  <a:cubicBezTo>
                    <a:pt x="11172" y="10677"/>
                    <a:pt x="12000" y="10514"/>
                    <a:pt x="12828" y="10514"/>
                  </a:cubicBezTo>
                  <a:cubicBezTo>
                    <a:pt x="13173" y="10514"/>
                    <a:pt x="13518" y="10542"/>
                    <a:pt x="13858" y="10599"/>
                  </a:cubicBezTo>
                  <a:cubicBezTo>
                    <a:pt x="13984" y="10116"/>
                    <a:pt x="13875" y="9606"/>
                    <a:pt x="13759" y="9119"/>
                  </a:cubicBezTo>
                  <a:cubicBezTo>
                    <a:pt x="13569" y="8337"/>
                    <a:pt x="13354" y="7561"/>
                    <a:pt x="13113" y="6792"/>
                  </a:cubicBezTo>
                  <a:cubicBezTo>
                    <a:pt x="12664" y="5369"/>
                    <a:pt x="12112" y="3961"/>
                    <a:pt x="11238" y="2753"/>
                  </a:cubicBezTo>
                  <a:cubicBezTo>
                    <a:pt x="10364" y="1542"/>
                    <a:pt x="9132" y="545"/>
                    <a:pt x="7683" y="192"/>
                  </a:cubicBezTo>
                  <a:cubicBezTo>
                    <a:pt x="6975" y="18"/>
                    <a:pt x="6241" y="5"/>
                    <a:pt x="5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6"/>
            <p:cNvSpPr/>
            <p:nvPr/>
          </p:nvSpPr>
          <p:spPr>
            <a:xfrm>
              <a:off x="7661169" y="1807460"/>
              <a:ext cx="395226" cy="395445"/>
            </a:xfrm>
            <a:custGeom>
              <a:avLst/>
              <a:gdLst/>
              <a:ahLst/>
              <a:cxnLst/>
              <a:rect l="l" t="t" r="r" b="b"/>
              <a:pathLst>
                <a:path w="5428" h="5431" extrusionOk="0">
                  <a:moveTo>
                    <a:pt x="2713" y="246"/>
                  </a:moveTo>
                  <a:cubicBezTo>
                    <a:pt x="4074" y="246"/>
                    <a:pt x="5183" y="1355"/>
                    <a:pt x="5183" y="2716"/>
                  </a:cubicBezTo>
                  <a:cubicBezTo>
                    <a:pt x="5183" y="4077"/>
                    <a:pt x="4074" y="5182"/>
                    <a:pt x="2713" y="5182"/>
                  </a:cubicBezTo>
                  <a:cubicBezTo>
                    <a:pt x="1351" y="5182"/>
                    <a:pt x="246" y="4077"/>
                    <a:pt x="246" y="2716"/>
                  </a:cubicBezTo>
                  <a:cubicBezTo>
                    <a:pt x="246" y="1355"/>
                    <a:pt x="1351" y="246"/>
                    <a:pt x="2713" y="246"/>
                  </a:cubicBezTo>
                  <a:close/>
                  <a:moveTo>
                    <a:pt x="2713" y="1"/>
                  </a:moveTo>
                  <a:cubicBezTo>
                    <a:pt x="1216" y="1"/>
                    <a:pt x="1" y="1219"/>
                    <a:pt x="1" y="2716"/>
                  </a:cubicBezTo>
                  <a:cubicBezTo>
                    <a:pt x="1" y="4213"/>
                    <a:pt x="1216" y="5431"/>
                    <a:pt x="2713" y="5431"/>
                  </a:cubicBezTo>
                  <a:cubicBezTo>
                    <a:pt x="4209" y="5431"/>
                    <a:pt x="5428" y="4213"/>
                    <a:pt x="5428" y="2716"/>
                  </a:cubicBezTo>
                  <a:cubicBezTo>
                    <a:pt x="5428" y="1219"/>
                    <a:pt x="4209" y="1"/>
                    <a:pt x="2713" y="1"/>
                  </a:cubicBezTo>
                  <a:close/>
                </a:path>
              </a:pathLst>
            </a:custGeom>
            <a:solidFill>
              <a:srgbClr val="FA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6"/>
            <p:cNvSpPr/>
            <p:nvPr/>
          </p:nvSpPr>
          <p:spPr>
            <a:xfrm>
              <a:off x="7279411" y="1837750"/>
              <a:ext cx="333336" cy="369159"/>
            </a:xfrm>
            <a:custGeom>
              <a:avLst/>
              <a:gdLst/>
              <a:ahLst/>
              <a:cxnLst/>
              <a:rect l="l" t="t" r="r" b="b"/>
              <a:pathLst>
                <a:path w="4578" h="5070" extrusionOk="0">
                  <a:moveTo>
                    <a:pt x="2291" y="217"/>
                  </a:moveTo>
                  <a:cubicBezTo>
                    <a:pt x="3430" y="217"/>
                    <a:pt x="4360" y="1259"/>
                    <a:pt x="4360" y="2535"/>
                  </a:cubicBezTo>
                  <a:cubicBezTo>
                    <a:pt x="4360" y="3810"/>
                    <a:pt x="3430" y="4848"/>
                    <a:pt x="2291" y="4848"/>
                  </a:cubicBezTo>
                  <a:cubicBezTo>
                    <a:pt x="1148" y="4848"/>
                    <a:pt x="222" y="3810"/>
                    <a:pt x="222" y="2535"/>
                  </a:cubicBezTo>
                  <a:cubicBezTo>
                    <a:pt x="222" y="1259"/>
                    <a:pt x="1148" y="217"/>
                    <a:pt x="2291" y="217"/>
                  </a:cubicBezTo>
                  <a:close/>
                  <a:moveTo>
                    <a:pt x="2291" y="0"/>
                  </a:moveTo>
                  <a:cubicBezTo>
                    <a:pt x="1029" y="0"/>
                    <a:pt x="1" y="1136"/>
                    <a:pt x="1" y="2535"/>
                  </a:cubicBezTo>
                  <a:cubicBezTo>
                    <a:pt x="1" y="3933"/>
                    <a:pt x="1029" y="5069"/>
                    <a:pt x="2291" y="5069"/>
                  </a:cubicBezTo>
                  <a:cubicBezTo>
                    <a:pt x="3553" y="5069"/>
                    <a:pt x="4578" y="3933"/>
                    <a:pt x="4578" y="2535"/>
                  </a:cubicBezTo>
                  <a:cubicBezTo>
                    <a:pt x="4578" y="1136"/>
                    <a:pt x="3553" y="0"/>
                    <a:pt x="2291" y="0"/>
                  </a:cubicBezTo>
                  <a:close/>
                </a:path>
              </a:pathLst>
            </a:custGeom>
            <a:solidFill>
              <a:srgbClr val="FA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6"/>
            <p:cNvSpPr/>
            <p:nvPr/>
          </p:nvSpPr>
          <p:spPr>
            <a:xfrm>
              <a:off x="7840070" y="1989347"/>
              <a:ext cx="70410" cy="68953"/>
            </a:xfrm>
            <a:custGeom>
              <a:avLst/>
              <a:gdLst/>
              <a:ahLst/>
              <a:cxnLst/>
              <a:rect l="l" t="t" r="r" b="b"/>
              <a:pathLst>
                <a:path w="967" h="947" extrusionOk="0">
                  <a:moveTo>
                    <a:pt x="481" y="0"/>
                  </a:moveTo>
                  <a:cubicBezTo>
                    <a:pt x="228" y="0"/>
                    <a:pt x="21" y="200"/>
                    <a:pt x="11" y="456"/>
                  </a:cubicBezTo>
                  <a:cubicBezTo>
                    <a:pt x="1" y="718"/>
                    <a:pt x="205" y="935"/>
                    <a:pt x="466" y="946"/>
                  </a:cubicBezTo>
                  <a:cubicBezTo>
                    <a:pt x="472" y="946"/>
                    <a:pt x="478" y="946"/>
                    <a:pt x="484" y="946"/>
                  </a:cubicBezTo>
                  <a:cubicBezTo>
                    <a:pt x="738" y="946"/>
                    <a:pt x="947" y="746"/>
                    <a:pt x="956" y="490"/>
                  </a:cubicBezTo>
                  <a:cubicBezTo>
                    <a:pt x="967" y="228"/>
                    <a:pt x="763" y="10"/>
                    <a:pt x="501" y="0"/>
                  </a:cubicBezTo>
                  <a:cubicBezTo>
                    <a:pt x="494" y="0"/>
                    <a:pt x="488" y="0"/>
                    <a:pt x="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6"/>
            <p:cNvSpPr/>
            <p:nvPr/>
          </p:nvSpPr>
          <p:spPr>
            <a:xfrm>
              <a:off x="7469671" y="2001652"/>
              <a:ext cx="70264" cy="69026"/>
            </a:xfrm>
            <a:custGeom>
              <a:avLst/>
              <a:gdLst/>
              <a:ahLst/>
              <a:cxnLst/>
              <a:rect l="l" t="t" r="r" b="b"/>
              <a:pathLst>
                <a:path w="965" h="948" extrusionOk="0">
                  <a:moveTo>
                    <a:pt x="479" y="1"/>
                  </a:moveTo>
                  <a:cubicBezTo>
                    <a:pt x="228" y="1"/>
                    <a:pt x="18" y="201"/>
                    <a:pt x="8" y="457"/>
                  </a:cubicBezTo>
                  <a:cubicBezTo>
                    <a:pt x="1" y="719"/>
                    <a:pt x="205" y="937"/>
                    <a:pt x="464" y="947"/>
                  </a:cubicBezTo>
                  <a:cubicBezTo>
                    <a:pt x="470" y="947"/>
                    <a:pt x="477" y="947"/>
                    <a:pt x="483" y="947"/>
                  </a:cubicBezTo>
                  <a:cubicBezTo>
                    <a:pt x="737" y="947"/>
                    <a:pt x="947" y="747"/>
                    <a:pt x="954" y="491"/>
                  </a:cubicBezTo>
                  <a:cubicBezTo>
                    <a:pt x="964" y="229"/>
                    <a:pt x="760" y="11"/>
                    <a:pt x="498" y="1"/>
                  </a:cubicBezTo>
                  <a:cubicBezTo>
                    <a:pt x="492" y="1"/>
                    <a:pt x="485" y="1"/>
                    <a:pt x="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6"/>
            <p:cNvSpPr/>
            <p:nvPr/>
          </p:nvSpPr>
          <p:spPr>
            <a:xfrm>
              <a:off x="7561852" y="1828066"/>
              <a:ext cx="96185" cy="365446"/>
            </a:xfrm>
            <a:custGeom>
              <a:avLst/>
              <a:gdLst/>
              <a:ahLst/>
              <a:cxnLst/>
              <a:rect l="l" t="t" r="r" b="b"/>
              <a:pathLst>
                <a:path w="1321" h="5019" extrusionOk="0">
                  <a:moveTo>
                    <a:pt x="1321" y="0"/>
                  </a:moveTo>
                  <a:cubicBezTo>
                    <a:pt x="531" y="1415"/>
                    <a:pt x="76" y="3015"/>
                    <a:pt x="0" y="4634"/>
                  </a:cubicBezTo>
                  <a:lnTo>
                    <a:pt x="8" y="4661"/>
                  </a:lnTo>
                  <a:cubicBezTo>
                    <a:pt x="38" y="4743"/>
                    <a:pt x="127" y="4780"/>
                    <a:pt x="205" y="4815"/>
                  </a:cubicBezTo>
                  <a:cubicBezTo>
                    <a:pt x="375" y="4882"/>
                    <a:pt x="545" y="4951"/>
                    <a:pt x="712" y="5019"/>
                  </a:cubicBezTo>
                  <a:lnTo>
                    <a:pt x="1321" y="0"/>
                  </a:lnTo>
                  <a:close/>
                </a:path>
              </a:pathLst>
            </a:custGeom>
            <a:solidFill>
              <a:srgbClr val="C77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6"/>
            <p:cNvSpPr/>
            <p:nvPr/>
          </p:nvSpPr>
          <p:spPr>
            <a:xfrm>
              <a:off x="7544013" y="1817436"/>
              <a:ext cx="127131" cy="383139"/>
            </a:xfrm>
            <a:custGeom>
              <a:avLst/>
              <a:gdLst/>
              <a:ahLst/>
              <a:cxnLst/>
              <a:rect l="l" t="t" r="r" b="b"/>
              <a:pathLst>
                <a:path w="1746" h="5262" extrusionOk="0">
                  <a:moveTo>
                    <a:pt x="1560" y="1"/>
                  </a:moveTo>
                  <a:cubicBezTo>
                    <a:pt x="1517" y="1"/>
                    <a:pt x="1473" y="22"/>
                    <a:pt x="1440" y="71"/>
                  </a:cubicBezTo>
                  <a:cubicBezTo>
                    <a:pt x="790" y="1088"/>
                    <a:pt x="419" y="2351"/>
                    <a:pt x="232" y="3535"/>
                  </a:cubicBezTo>
                  <a:cubicBezTo>
                    <a:pt x="178" y="3882"/>
                    <a:pt x="0" y="4518"/>
                    <a:pt x="137" y="4838"/>
                  </a:cubicBezTo>
                  <a:cubicBezTo>
                    <a:pt x="250" y="5103"/>
                    <a:pt x="708" y="5174"/>
                    <a:pt x="933" y="5256"/>
                  </a:cubicBezTo>
                  <a:cubicBezTo>
                    <a:pt x="943" y="5260"/>
                    <a:pt x="953" y="5261"/>
                    <a:pt x="962" y="5261"/>
                  </a:cubicBezTo>
                  <a:cubicBezTo>
                    <a:pt x="1048" y="5261"/>
                    <a:pt x="1097" y="5119"/>
                    <a:pt x="1008" y="5080"/>
                  </a:cubicBezTo>
                  <a:cubicBezTo>
                    <a:pt x="746" y="4967"/>
                    <a:pt x="566" y="4947"/>
                    <a:pt x="446" y="4702"/>
                  </a:cubicBezTo>
                  <a:cubicBezTo>
                    <a:pt x="327" y="4447"/>
                    <a:pt x="436" y="4117"/>
                    <a:pt x="477" y="3852"/>
                  </a:cubicBezTo>
                  <a:cubicBezTo>
                    <a:pt x="542" y="3450"/>
                    <a:pt x="617" y="3055"/>
                    <a:pt x="722" y="2664"/>
                  </a:cubicBezTo>
                  <a:cubicBezTo>
                    <a:pt x="950" y="1803"/>
                    <a:pt x="1327" y="1027"/>
                    <a:pt x="1692" y="221"/>
                  </a:cubicBezTo>
                  <a:cubicBezTo>
                    <a:pt x="1746" y="103"/>
                    <a:pt x="1655" y="1"/>
                    <a:pt x="1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6"/>
            <p:cNvSpPr/>
            <p:nvPr/>
          </p:nvSpPr>
          <p:spPr>
            <a:xfrm>
              <a:off x="7600515" y="2227518"/>
              <a:ext cx="121961" cy="74269"/>
            </a:xfrm>
            <a:custGeom>
              <a:avLst/>
              <a:gdLst/>
              <a:ahLst/>
              <a:cxnLst/>
              <a:rect l="l" t="t" r="r" b="b"/>
              <a:pathLst>
                <a:path w="1675" h="1020" extrusionOk="0">
                  <a:moveTo>
                    <a:pt x="1294" y="1"/>
                  </a:moveTo>
                  <a:cubicBezTo>
                    <a:pt x="1131" y="1"/>
                    <a:pt x="938" y="29"/>
                    <a:pt x="760" y="29"/>
                  </a:cubicBezTo>
                  <a:cubicBezTo>
                    <a:pt x="587" y="29"/>
                    <a:pt x="428" y="4"/>
                    <a:pt x="301" y="4"/>
                  </a:cubicBezTo>
                  <a:cubicBezTo>
                    <a:pt x="118" y="4"/>
                    <a:pt x="0" y="55"/>
                    <a:pt x="0" y="302"/>
                  </a:cubicBezTo>
                  <a:cubicBezTo>
                    <a:pt x="0" y="723"/>
                    <a:pt x="341" y="1020"/>
                    <a:pt x="760" y="1020"/>
                  </a:cubicBezTo>
                  <a:cubicBezTo>
                    <a:pt x="1178" y="1020"/>
                    <a:pt x="1674" y="713"/>
                    <a:pt x="1674" y="291"/>
                  </a:cubicBezTo>
                  <a:cubicBezTo>
                    <a:pt x="1674" y="52"/>
                    <a:pt x="1511" y="1"/>
                    <a:pt x="1294" y="1"/>
                  </a:cubicBezTo>
                  <a:close/>
                </a:path>
              </a:pathLst>
            </a:custGeom>
            <a:solidFill>
              <a:srgbClr val="FA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6"/>
            <p:cNvSpPr/>
            <p:nvPr/>
          </p:nvSpPr>
          <p:spPr>
            <a:xfrm>
              <a:off x="8183965" y="2312199"/>
              <a:ext cx="84026" cy="83006"/>
            </a:xfrm>
            <a:custGeom>
              <a:avLst/>
              <a:gdLst/>
              <a:ahLst/>
              <a:cxnLst/>
              <a:rect l="l" t="t" r="r" b="b"/>
              <a:pathLst>
                <a:path w="1154" h="1140" extrusionOk="0">
                  <a:moveTo>
                    <a:pt x="1072" y="1"/>
                  </a:moveTo>
                  <a:cubicBezTo>
                    <a:pt x="1065" y="1"/>
                    <a:pt x="1056" y="2"/>
                    <a:pt x="1048" y="6"/>
                  </a:cubicBezTo>
                  <a:cubicBezTo>
                    <a:pt x="796" y="108"/>
                    <a:pt x="581" y="237"/>
                    <a:pt x="391" y="435"/>
                  </a:cubicBezTo>
                  <a:cubicBezTo>
                    <a:pt x="231" y="598"/>
                    <a:pt x="0" y="829"/>
                    <a:pt x="7" y="1071"/>
                  </a:cubicBezTo>
                  <a:cubicBezTo>
                    <a:pt x="9" y="1107"/>
                    <a:pt x="41" y="1140"/>
                    <a:pt x="76" y="1140"/>
                  </a:cubicBezTo>
                  <a:cubicBezTo>
                    <a:pt x="87" y="1140"/>
                    <a:pt x="98" y="1136"/>
                    <a:pt x="109" y="1129"/>
                  </a:cubicBezTo>
                  <a:cubicBezTo>
                    <a:pt x="289" y="1010"/>
                    <a:pt x="381" y="775"/>
                    <a:pt x="527" y="615"/>
                  </a:cubicBezTo>
                  <a:cubicBezTo>
                    <a:pt x="694" y="435"/>
                    <a:pt x="895" y="265"/>
                    <a:pt x="1102" y="125"/>
                  </a:cubicBezTo>
                  <a:cubicBezTo>
                    <a:pt x="1154" y="92"/>
                    <a:pt x="1130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6"/>
            <p:cNvSpPr/>
            <p:nvPr/>
          </p:nvSpPr>
          <p:spPr>
            <a:xfrm>
              <a:off x="7796673" y="4290305"/>
              <a:ext cx="1347323" cy="675627"/>
            </a:xfrm>
            <a:custGeom>
              <a:avLst/>
              <a:gdLst/>
              <a:ahLst/>
              <a:cxnLst/>
              <a:rect l="l" t="t" r="r" b="b"/>
              <a:pathLst>
                <a:path w="18504" h="9279" extrusionOk="0">
                  <a:moveTo>
                    <a:pt x="18455" y="0"/>
                  </a:moveTo>
                  <a:lnTo>
                    <a:pt x="9225" y="2055"/>
                  </a:lnTo>
                  <a:cubicBezTo>
                    <a:pt x="9220" y="2054"/>
                    <a:pt x="9215" y="2054"/>
                    <a:pt x="9211" y="2054"/>
                  </a:cubicBezTo>
                  <a:cubicBezTo>
                    <a:pt x="9169" y="2054"/>
                    <a:pt x="9130" y="2068"/>
                    <a:pt x="9096" y="2092"/>
                  </a:cubicBezTo>
                  <a:lnTo>
                    <a:pt x="216" y="4770"/>
                  </a:lnTo>
                  <a:cubicBezTo>
                    <a:pt x="52" y="4882"/>
                    <a:pt x="1" y="8700"/>
                    <a:pt x="202" y="8706"/>
                  </a:cubicBezTo>
                  <a:lnTo>
                    <a:pt x="13893" y="9278"/>
                  </a:lnTo>
                  <a:cubicBezTo>
                    <a:pt x="13897" y="9278"/>
                    <a:pt x="13900" y="9278"/>
                    <a:pt x="13904" y="9278"/>
                  </a:cubicBezTo>
                  <a:cubicBezTo>
                    <a:pt x="13955" y="9278"/>
                    <a:pt x="14004" y="9258"/>
                    <a:pt x="14042" y="9223"/>
                  </a:cubicBezTo>
                  <a:lnTo>
                    <a:pt x="18503" y="5083"/>
                  </a:lnTo>
                  <a:lnTo>
                    <a:pt x="184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6"/>
            <p:cNvSpPr/>
            <p:nvPr/>
          </p:nvSpPr>
          <p:spPr>
            <a:xfrm>
              <a:off x="7800460" y="4180722"/>
              <a:ext cx="1343536" cy="526070"/>
            </a:xfrm>
            <a:custGeom>
              <a:avLst/>
              <a:gdLst/>
              <a:ahLst/>
              <a:cxnLst/>
              <a:rect l="l" t="t" r="r" b="b"/>
              <a:pathLst>
                <a:path w="18452" h="7225" extrusionOk="0">
                  <a:moveTo>
                    <a:pt x="9284" y="0"/>
                  </a:moveTo>
                  <a:cubicBezTo>
                    <a:pt x="9242" y="0"/>
                    <a:pt x="9203" y="14"/>
                    <a:pt x="9169" y="39"/>
                  </a:cubicBezTo>
                  <a:lnTo>
                    <a:pt x="164" y="6275"/>
                  </a:lnTo>
                  <a:cubicBezTo>
                    <a:pt x="0" y="6387"/>
                    <a:pt x="75" y="6645"/>
                    <a:pt x="275" y="6653"/>
                  </a:cubicBezTo>
                  <a:lnTo>
                    <a:pt x="13967" y="7224"/>
                  </a:lnTo>
                  <a:cubicBezTo>
                    <a:pt x="14021" y="7224"/>
                    <a:pt x="14075" y="7207"/>
                    <a:pt x="14116" y="7166"/>
                  </a:cubicBezTo>
                  <a:lnTo>
                    <a:pt x="18451" y="3145"/>
                  </a:lnTo>
                  <a:lnTo>
                    <a:pt x="18451" y="494"/>
                  </a:lnTo>
                  <a:lnTo>
                    <a:pt x="9298" y="1"/>
                  </a:lnTo>
                  <a:cubicBezTo>
                    <a:pt x="9294" y="1"/>
                    <a:pt x="9289" y="0"/>
                    <a:pt x="9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6"/>
            <p:cNvSpPr/>
            <p:nvPr/>
          </p:nvSpPr>
          <p:spPr>
            <a:xfrm>
              <a:off x="8817365" y="4409645"/>
              <a:ext cx="326637" cy="552283"/>
            </a:xfrm>
            <a:custGeom>
              <a:avLst/>
              <a:gdLst/>
              <a:ahLst/>
              <a:cxnLst/>
              <a:rect l="l" t="t" r="r" b="b"/>
              <a:pathLst>
                <a:path w="4486" h="7585" extrusionOk="0">
                  <a:moveTo>
                    <a:pt x="4485" y="1"/>
                  </a:moveTo>
                  <a:lnTo>
                    <a:pt x="1" y="4080"/>
                  </a:lnTo>
                  <a:lnTo>
                    <a:pt x="24" y="7584"/>
                  </a:lnTo>
                  <a:lnTo>
                    <a:pt x="4485" y="3444"/>
                  </a:lnTo>
                  <a:lnTo>
                    <a:pt x="4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6"/>
            <p:cNvSpPr/>
            <p:nvPr/>
          </p:nvSpPr>
          <p:spPr>
            <a:xfrm>
              <a:off x="7855215" y="4733444"/>
              <a:ext cx="870328" cy="41722"/>
            </a:xfrm>
            <a:custGeom>
              <a:avLst/>
              <a:gdLst/>
              <a:ahLst/>
              <a:cxnLst/>
              <a:rect l="l" t="t" r="r" b="b"/>
              <a:pathLst>
                <a:path w="11953" h="573" extrusionOk="0">
                  <a:moveTo>
                    <a:pt x="75" y="1"/>
                  </a:moveTo>
                  <a:cubicBezTo>
                    <a:pt x="38" y="4"/>
                    <a:pt x="4" y="31"/>
                    <a:pt x="4" y="68"/>
                  </a:cubicBezTo>
                  <a:cubicBezTo>
                    <a:pt x="0" y="106"/>
                    <a:pt x="31" y="140"/>
                    <a:pt x="71" y="140"/>
                  </a:cubicBezTo>
                  <a:lnTo>
                    <a:pt x="11881" y="572"/>
                  </a:lnTo>
                  <a:cubicBezTo>
                    <a:pt x="11919" y="572"/>
                    <a:pt x="11952" y="541"/>
                    <a:pt x="11952" y="504"/>
                  </a:cubicBezTo>
                  <a:cubicBezTo>
                    <a:pt x="11952" y="463"/>
                    <a:pt x="11925" y="433"/>
                    <a:pt x="11884" y="429"/>
                  </a:cubicBezTo>
                  <a:lnTo>
                    <a:pt x="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6"/>
            <p:cNvSpPr/>
            <p:nvPr/>
          </p:nvSpPr>
          <p:spPr>
            <a:xfrm>
              <a:off x="7838614" y="4833489"/>
              <a:ext cx="470223" cy="31309"/>
            </a:xfrm>
            <a:custGeom>
              <a:avLst/>
              <a:gdLst/>
              <a:ahLst/>
              <a:cxnLst/>
              <a:rect l="l" t="t" r="r" b="b"/>
              <a:pathLst>
                <a:path w="6458" h="430" extrusionOk="0">
                  <a:moveTo>
                    <a:pt x="65" y="0"/>
                  </a:moveTo>
                  <a:cubicBezTo>
                    <a:pt x="29" y="0"/>
                    <a:pt x="3" y="31"/>
                    <a:pt x="0" y="65"/>
                  </a:cubicBezTo>
                  <a:cubicBezTo>
                    <a:pt x="0" y="106"/>
                    <a:pt x="27" y="137"/>
                    <a:pt x="68" y="141"/>
                  </a:cubicBezTo>
                  <a:lnTo>
                    <a:pt x="6383" y="430"/>
                  </a:lnTo>
                  <a:lnTo>
                    <a:pt x="6386" y="430"/>
                  </a:lnTo>
                  <a:cubicBezTo>
                    <a:pt x="6423" y="430"/>
                    <a:pt x="6454" y="399"/>
                    <a:pt x="6458" y="362"/>
                  </a:cubicBezTo>
                  <a:cubicBezTo>
                    <a:pt x="6458" y="324"/>
                    <a:pt x="6427" y="290"/>
                    <a:pt x="6390" y="290"/>
                  </a:cubicBezTo>
                  <a:lnTo>
                    <a:pt x="75" y="1"/>
                  </a:lnTo>
                  <a:cubicBezTo>
                    <a:pt x="71" y="0"/>
                    <a:pt x="68" y="0"/>
                    <a:pt x="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6"/>
            <p:cNvSpPr/>
            <p:nvPr/>
          </p:nvSpPr>
          <p:spPr>
            <a:xfrm>
              <a:off x="8422209" y="4867929"/>
              <a:ext cx="277124" cy="18713"/>
            </a:xfrm>
            <a:custGeom>
              <a:avLst/>
              <a:gdLst/>
              <a:ahLst/>
              <a:cxnLst/>
              <a:rect l="l" t="t" r="r" b="b"/>
              <a:pathLst>
                <a:path w="3806" h="257" extrusionOk="0">
                  <a:moveTo>
                    <a:pt x="73" y="1"/>
                  </a:moveTo>
                  <a:cubicBezTo>
                    <a:pt x="38" y="4"/>
                    <a:pt x="1" y="32"/>
                    <a:pt x="1" y="69"/>
                  </a:cubicBezTo>
                  <a:cubicBezTo>
                    <a:pt x="1" y="110"/>
                    <a:pt x="32" y="140"/>
                    <a:pt x="69" y="140"/>
                  </a:cubicBezTo>
                  <a:lnTo>
                    <a:pt x="3730" y="256"/>
                  </a:lnTo>
                  <a:lnTo>
                    <a:pt x="3733" y="256"/>
                  </a:lnTo>
                  <a:cubicBezTo>
                    <a:pt x="3771" y="256"/>
                    <a:pt x="3801" y="225"/>
                    <a:pt x="3805" y="188"/>
                  </a:cubicBezTo>
                  <a:cubicBezTo>
                    <a:pt x="3805" y="147"/>
                    <a:pt x="3774" y="117"/>
                    <a:pt x="3736" y="113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5" name="Google Shape;615;p56"/>
            <p:cNvGrpSpPr/>
            <p:nvPr/>
          </p:nvGrpSpPr>
          <p:grpSpPr>
            <a:xfrm>
              <a:off x="-26" y="2942175"/>
              <a:ext cx="1575668" cy="2015021"/>
              <a:chOff x="-25" y="2942175"/>
              <a:chExt cx="1575668" cy="2015021"/>
            </a:xfrm>
          </p:grpSpPr>
          <p:sp>
            <p:nvSpPr>
              <p:cNvPr id="616" name="Google Shape;616;p56"/>
              <p:cNvSpPr/>
              <p:nvPr/>
            </p:nvSpPr>
            <p:spPr>
              <a:xfrm>
                <a:off x="-26" y="2942175"/>
                <a:ext cx="457117" cy="561530"/>
              </a:xfrm>
              <a:custGeom>
                <a:avLst/>
                <a:gdLst/>
                <a:ahLst/>
                <a:cxnLst/>
                <a:rect l="l" t="t" r="r" b="b"/>
                <a:pathLst>
                  <a:path w="6278" h="7712" extrusionOk="0">
                    <a:moveTo>
                      <a:pt x="2056" y="0"/>
                    </a:moveTo>
                    <a:cubicBezTo>
                      <a:pt x="2005" y="0"/>
                      <a:pt x="1952" y="23"/>
                      <a:pt x="1910" y="77"/>
                    </a:cubicBezTo>
                    <a:cubicBezTo>
                      <a:pt x="1379" y="765"/>
                      <a:pt x="1052" y="1493"/>
                      <a:pt x="1287" y="2337"/>
                    </a:cubicBezTo>
                    <a:cubicBezTo>
                      <a:pt x="1143" y="2319"/>
                      <a:pt x="1017" y="2196"/>
                      <a:pt x="773" y="2196"/>
                    </a:cubicBezTo>
                    <a:cubicBezTo>
                      <a:pt x="596" y="2196"/>
                      <a:pt x="355" y="2262"/>
                      <a:pt x="1" y="2483"/>
                    </a:cubicBezTo>
                    <a:lnTo>
                      <a:pt x="1" y="6971"/>
                    </a:lnTo>
                    <a:cubicBezTo>
                      <a:pt x="579" y="7372"/>
                      <a:pt x="1321" y="7651"/>
                      <a:pt x="2195" y="7709"/>
                    </a:cubicBezTo>
                    <a:cubicBezTo>
                      <a:pt x="2226" y="7711"/>
                      <a:pt x="2255" y="7712"/>
                      <a:pt x="2284" y="7712"/>
                    </a:cubicBezTo>
                    <a:cubicBezTo>
                      <a:pt x="2962" y="7712"/>
                      <a:pt x="3266" y="7218"/>
                      <a:pt x="3450" y="7218"/>
                    </a:cubicBezTo>
                    <a:cubicBezTo>
                      <a:pt x="3460" y="7218"/>
                      <a:pt x="3469" y="7219"/>
                      <a:pt x="3478" y="7222"/>
                    </a:cubicBezTo>
                    <a:cubicBezTo>
                      <a:pt x="3713" y="7303"/>
                      <a:pt x="3932" y="7339"/>
                      <a:pt x="4137" y="7339"/>
                    </a:cubicBezTo>
                    <a:cubicBezTo>
                      <a:pt x="5421" y="7339"/>
                      <a:pt x="6109" y="5894"/>
                      <a:pt x="6179" y="4772"/>
                    </a:cubicBezTo>
                    <a:cubicBezTo>
                      <a:pt x="6277" y="3250"/>
                      <a:pt x="5302" y="1406"/>
                      <a:pt x="3629" y="1406"/>
                    </a:cubicBezTo>
                    <a:cubicBezTo>
                      <a:pt x="3092" y="1406"/>
                      <a:pt x="2483" y="1596"/>
                      <a:pt x="1814" y="2048"/>
                    </a:cubicBezTo>
                    <a:cubicBezTo>
                      <a:pt x="1674" y="1442"/>
                      <a:pt x="1899" y="833"/>
                      <a:pt x="2216" y="285"/>
                    </a:cubicBezTo>
                    <a:cubicBezTo>
                      <a:pt x="2298" y="138"/>
                      <a:pt x="2182" y="0"/>
                      <a:pt x="20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56"/>
              <p:cNvSpPr/>
              <p:nvPr/>
            </p:nvSpPr>
            <p:spPr>
              <a:xfrm>
                <a:off x="306226" y="3131998"/>
                <a:ext cx="90215" cy="139363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914" extrusionOk="0">
                    <a:moveTo>
                      <a:pt x="335" y="0"/>
                    </a:moveTo>
                    <a:cubicBezTo>
                      <a:pt x="148" y="0"/>
                      <a:pt x="1" y="222"/>
                      <a:pt x="48" y="400"/>
                    </a:cubicBezTo>
                    <a:cubicBezTo>
                      <a:pt x="126" y="703"/>
                      <a:pt x="153" y="958"/>
                      <a:pt x="157" y="1271"/>
                    </a:cubicBezTo>
                    <a:cubicBezTo>
                      <a:pt x="162" y="1563"/>
                      <a:pt x="335" y="1914"/>
                      <a:pt x="623" y="1914"/>
                    </a:cubicBezTo>
                    <a:cubicBezTo>
                      <a:pt x="694" y="1914"/>
                      <a:pt x="773" y="1892"/>
                      <a:pt x="857" y="1843"/>
                    </a:cubicBezTo>
                    <a:cubicBezTo>
                      <a:pt x="1204" y="1639"/>
                      <a:pt x="1238" y="1138"/>
                      <a:pt x="1126" y="798"/>
                    </a:cubicBezTo>
                    <a:cubicBezTo>
                      <a:pt x="1003" y="427"/>
                      <a:pt x="786" y="162"/>
                      <a:pt x="428" y="19"/>
                    </a:cubicBezTo>
                    <a:cubicBezTo>
                      <a:pt x="397" y="6"/>
                      <a:pt x="365" y="0"/>
                      <a:pt x="335" y="0"/>
                    </a:cubicBezTo>
                    <a:close/>
                  </a:path>
                </a:pathLst>
              </a:custGeom>
              <a:solidFill>
                <a:srgbClr val="FA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56"/>
              <p:cNvSpPr/>
              <p:nvPr/>
            </p:nvSpPr>
            <p:spPr>
              <a:xfrm>
                <a:off x="282124" y="3292114"/>
                <a:ext cx="91016" cy="70701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971" extrusionOk="0">
                    <a:moveTo>
                      <a:pt x="624" y="1"/>
                    </a:moveTo>
                    <a:cubicBezTo>
                      <a:pt x="1" y="1"/>
                      <a:pt x="1" y="971"/>
                      <a:pt x="624" y="971"/>
                    </a:cubicBezTo>
                    <a:cubicBezTo>
                      <a:pt x="1249" y="971"/>
                      <a:pt x="1249" y="1"/>
                      <a:pt x="624" y="1"/>
                    </a:cubicBezTo>
                    <a:close/>
                  </a:path>
                </a:pathLst>
              </a:custGeom>
              <a:solidFill>
                <a:srgbClr val="FA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56"/>
              <p:cNvSpPr/>
              <p:nvPr/>
            </p:nvSpPr>
            <p:spPr>
              <a:xfrm>
                <a:off x="55968" y="3265027"/>
                <a:ext cx="155892" cy="157639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2165" extrusionOk="0">
                    <a:moveTo>
                      <a:pt x="108" y="0"/>
                    </a:moveTo>
                    <a:cubicBezTo>
                      <a:pt x="91" y="0"/>
                      <a:pt x="72" y="11"/>
                      <a:pt x="68" y="32"/>
                    </a:cubicBezTo>
                    <a:cubicBezTo>
                      <a:pt x="1" y="601"/>
                      <a:pt x="266" y="1087"/>
                      <a:pt x="671" y="1465"/>
                    </a:cubicBezTo>
                    <a:cubicBezTo>
                      <a:pt x="1000" y="1778"/>
                      <a:pt x="1502" y="2165"/>
                      <a:pt x="1981" y="2165"/>
                    </a:cubicBezTo>
                    <a:cubicBezTo>
                      <a:pt x="2013" y="2165"/>
                      <a:pt x="2045" y="2163"/>
                      <a:pt x="2076" y="2159"/>
                    </a:cubicBezTo>
                    <a:cubicBezTo>
                      <a:pt x="2124" y="2152"/>
                      <a:pt x="2141" y="2084"/>
                      <a:pt x="2086" y="2067"/>
                    </a:cubicBezTo>
                    <a:cubicBezTo>
                      <a:pt x="1195" y="1778"/>
                      <a:pt x="59" y="1125"/>
                      <a:pt x="137" y="32"/>
                    </a:cubicBezTo>
                    <a:cubicBezTo>
                      <a:pt x="139" y="11"/>
                      <a:pt x="124" y="0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56"/>
              <p:cNvSpPr/>
              <p:nvPr/>
            </p:nvSpPr>
            <p:spPr>
              <a:xfrm>
                <a:off x="240330" y="3416842"/>
                <a:ext cx="31455" cy="10558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45" extrusionOk="0">
                    <a:moveTo>
                      <a:pt x="318" y="0"/>
                    </a:moveTo>
                    <a:cubicBezTo>
                      <a:pt x="293" y="0"/>
                      <a:pt x="267" y="4"/>
                      <a:pt x="242" y="6"/>
                    </a:cubicBezTo>
                    <a:cubicBezTo>
                      <a:pt x="187" y="9"/>
                      <a:pt x="129" y="9"/>
                      <a:pt x="75" y="13"/>
                    </a:cubicBezTo>
                    <a:cubicBezTo>
                      <a:pt x="0" y="16"/>
                      <a:pt x="0" y="128"/>
                      <a:pt x="75" y="132"/>
                    </a:cubicBezTo>
                    <a:cubicBezTo>
                      <a:pt x="129" y="136"/>
                      <a:pt x="187" y="136"/>
                      <a:pt x="242" y="139"/>
                    </a:cubicBezTo>
                    <a:cubicBezTo>
                      <a:pt x="269" y="141"/>
                      <a:pt x="296" y="145"/>
                      <a:pt x="322" y="145"/>
                    </a:cubicBezTo>
                    <a:cubicBezTo>
                      <a:pt x="348" y="145"/>
                      <a:pt x="372" y="141"/>
                      <a:pt x="394" y="125"/>
                    </a:cubicBezTo>
                    <a:cubicBezTo>
                      <a:pt x="432" y="98"/>
                      <a:pt x="432" y="47"/>
                      <a:pt x="394" y="23"/>
                    </a:cubicBezTo>
                    <a:cubicBezTo>
                      <a:pt x="371" y="5"/>
                      <a:pt x="345" y="0"/>
                      <a:pt x="3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56"/>
              <p:cNvSpPr/>
              <p:nvPr/>
            </p:nvSpPr>
            <p:spPr>
              <a:xfrm>
                <a:off x="-26" y="3463442"/>
                <a:ext cx="900836" cy="306249"/>
              </a:xfrm>
              <a:custGeom>
                <a:avLst/>
                <a:gdLst/>
                <a:ahLst/>
                <a:cxnLst/>
                <a:rect l="l" t="t" r="r" b="b"/>
                <a:pathLst>
                  <a:path w="12372" h="4206" extrusionOk="0">
                    <a:moveTo>
                      <a:pt x="11398" y="1"/>
                    </a:moveTo>
                    <a:cubicBezTo>
                      <a:pt x="11210" y="1"/>
                      <a:pt x="10989" y="128"/>
                      <a:pt x="10796" y="128"/>
                    </a:cubicBezTo>
                    <a:lnTo>
                      <a:pt x="1" y="128"/>
                    </a:lnTo>
                    <a:lnTo>
                      <a:pt x="1" y="4102"/>
                    </a:lnTo>
                    <a:lnTo>
                      <a:pt x="10796" y="4102"/>
                    </a:lnTo>
                    <a:cubicBezTo>
                      <a:pt x="11017" y="4102"/>
                      <a:pt x="11229" y="4205"/>
                      <a:pt x="11424" y="4205"/>
                    </a:cubicBezTo>
                    <a:cubicBezTo>
                      <a:pt x="11491" y="4205"/>
                      <a:pt x="11556" y="4193"/>
                      <a:pt x="11619" y="4160"/>
                    </a:cubicBezTo>
                    <a:cubicBezTo>
                      <a:pt x="12150" y="3874"/>
                      <a:pt x="12371" y="3064"/>
                      <a:pt x="12371" y="2425"/>
                    </a:cubicBezTo>
                    <a:lnTo>
                      <a:pt x="12371" y="1826"/>
                    </a:lnTo>
                    <a:cubicBezTo>
                      <a:pt x="12371" y="1129"/>
                      <a:pt x="12130" y="278"/>
                      <a:pt x="11517" y="22"/>
                    </a:cubicBezTo>
                    <a:cubicBezTo>
                      <a:pt x="11479" y="7"/>
                      <a:pt x="11439" y="1"/>
                      <a:pt x="113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56"/>
              <p:cNvSpPr/>
              <p:nvPr/>
            </p:nvSpPr>
            <p:spPr>
              <a:xfrm>
                <a:off x="-26" y="3518853"/>
                <a:ext cx="804214" cy="195720"/>
              </a:xfrm>
              <a:custGeom>
                <a:avLst/>
                <a:gdLst/>
                <a:ahLst/>
                <a:cxnLst/>
                <a:rect l="l" t="t" r="r" b="b"/>
                <a:pathLst>
                  <a:path w="11045" h="2688" extrusionOk="0">
                    <a:moveTo>
                      <a:pt x="1" y="0"/>
                    </a:moveTo>
                    <a:lnTo>
                      <a:pt x="1" y="2688"/>
                    </a:lnTo>
                    <a:lnTo>
                      <a:pt x="11044" y="2688"/>
                    </a:lnTo>
                    <a:lnTo>
                      <a:pt x="110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56"/>
              <p:cNvSpPr/>
              <p:nvPr/>
            </p:nvSpPr>
            <p:spPr>
              <a:xfrm>
                <a:off x="781111" y="3510844"/>
                <a:ext cx="75361" cy="21341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931" extrusionOk="0">
                    <a:moveTo>
                      <a:pt x="494" y="1"/>
                    </a:moveTo>
                    <a:cubicBezTo>
                      <a:pt x="340" y="1"/>
                      <a:pt x="65" y="8"/>
                      <a:pt x="0" y="110"/>
                    </a:cubicBezTo>
                    <a:cubicBezTo>
                      <a:pt x="1" y="110"/>
                      <a:pt x="2" y="110"/>
                      <a:pt x="3" y="110"/>
                    </a:cubicBezTo>
                    <a:cubicBezTo>
                      <a:pt x="392" y="110"/>
                      <a:pt x="455" y="2785"/>
                      <a:pt x="0" y="2798"/>
                    </a:cubicBezTo>
                    <a:cubicBezTo>
                      <a:pt x="38" y="2896"/>
                      <a:pt x="340" y="2931"/>
                      <a:pt x="494" y="2931"/>
                    </a:cubicBezTo>
                    <a:lnTo>
                      <a:pt x="575" y="2931"/>
                    </a:lnTo>
                    <a:cubicBezTo>
                      <a:pt x="728" y="2931"/>
                      <a:pt x="803" y="2856"/>
                      <a:pt x="888" y="2686"/>
                    </a:cubicBezTo>
                    <a:cubicBezTo>
                      <a:pt x="997" y="2461"/>
                      <a:pt x="1034" y="501"/>
                      <a:pt x="891" y="287"/>
                    </a:cubicBezTo>
                    <a:cubicBezTo>
                      <a:pt x="814" y="59"/>
                      <a:pt x="728" y="1"/>
                      <a:pt x="5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56"/>
              <p:cNvSpPr/>
              <p:nvPr/>
            </p:nvSpPr>
            <p:spPr>
              <a:xfrm>
                <a:off x="-26" y="3560939"/>
                <a:ext cx="729654" cy="6480"/>
              </a:xfrm>
              <a:custGeom>
                <a:avLst/>
                <a:gdLst/>
                <a:ahLst/>
                <a:cxnLst/>
                <a:rect l="l" t="t" r="r" b="b"/>
                <a:pathLst>
                  <a:path w="10021" h="89" extrusionOk="0">
                    <a:moveTo>
                      <a:pt x="1" y="0"/>
                    </a:moveTo>
                    <a:lnTo>
                      <a:pt x="1" y="89"/>
                    </a:lnTo>
                    <a:lnTo>
                      <a:pt x="10020" y="89"/>
                    </a:lnTo>
                    <a:lnTo>
                      <a:pt x="10020" y="0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56"/>
              <p:cNvSpPr/>
              <p:nvPr/>
            </p:nvSpPr>
            <p:spPr>
              <a:xfrm>
                <a:off x="-26" y="3639213"/>
                <a:ext cx="729654" cy="6772"/>
              </a:xfrm>
              <a:custGeom>
                <a:avLst/>
                <a:gdLst/>
                <a:ahLst/>
                <a:cxnLst/>
                <a:rect l="l" t="t" r="r" b="b"/>
                <a:pathLst>
                  <a:path w="10021" h="93" extrusionOk="0">
                    <a:moveTo>
                      <a:pt x="1" y="1"/>
                    </a:moveTo>
                    <a:lnTo>
                      <a:pt x="1" y="92"/>
                    </a:lnTo>
                    <a:lnTo>
                      <a:pt x="10020" y="92"/>
                    </a:lnTo>
                    <a:lnTo>
                      <a:pt x="10020" y="1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56"/>
              <p:cNvSpPr/>
              <p:nvPr/>
            </p:nvSpPr>
            <p:spPr>
              <a:xfrm>
                <a:off x="254383" y="3604481"/>
                <a:ext cx="126985" cy="6844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94" extrusionOk="0">
                    <a:moveTo>
                      <a:pt x="1" y="1"/>
                    </a:moveTo>
                    <a:lnTo>
                      <a:pt x="1" y="93"/>
                    </a:lnTo>
                    <a:lnTo>
                      <a:pt x="1743" y="93"/>
                    </a:lnTo>
                    <a:lnTo>
                      <a:pt x="1743" y="1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56"/>
              <p:cNvSpPr/>
              <p:nvPr/>
            </p:nvSpPr>
            <p:spPr>
              <a:xfrm>
                <a:off x="-26" y="3674163"/>
                <a:ext cx="522794" cy="6772"/>
              </a:xfrm>
              <a:custGeom>
                <a:avLst/>
                <a:gdLst/>
                <a:ahLst/>
                <a:cxnLst/>
                <a:rect l="l" t="t" r="r" b="b"/>
                <a:pathLst>
                  <a:path w="7180" h="93" extrusionOk="0">
                    <a:moveTo>
                      <a:pt x="1" y="0"/>
                    </a:moveTo>
                    <a:lnTo>
                      <a:pt x="1" y="92"/>
                    </a:lnTo>
                    <a:lnTo>
                      <a:pt x="7180" y="92"/>
                    </a:lnTo>
                    <a:lnTo>
                      <a:pt x="7180" y="0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56"/>
              <p:cNvSpPr/>
              <p:nvPr/>
            </p:nvSpPr>
            <p:spPr>
              <a:xfrm>
                <a:off x="-26" y="3745301"/>
                <a:ext cx="841348" cy="290231"/>
              </a:xfrm>
              <a:custGeom>
                <a:avLst/>
                <a:gdLst/>
                <a:ahLst/>
                <a:cxnLst/>
                <a:rect l="l" t="t" r="r" b="b"/>
                <a:pathLst>
                  <a:path w="11555" h="3986" extrusionOk="0">
                    <a:moveTo>
                      <a:pt x="10649" y="0"/>
                    </a:moveTo>
                    <a:cubicBezTo>
                      <a:pt x="10473" y="0"/>
                      <a:pt x="10264" y="122"/>
                      <a:pt x="10085" y="122"/>
                    </a:cubicBezTo>
                    <a:lnTo>
                      <a:pt x="1" y="122"/>
                    </a:lnTo>
                    <a:lnTo>
                      <a:pt x="1" y="3888"/>
                    </a:lnTo>
                    <a:lnTo>
                      <a:pt x="10085" y="3888"/>
                    </a:lnTo>
                    <a:cubicBezTo>
                      <a:pt x="10290" y="3888"/>
                      <a:pt x="10489" y="3986"/>
                      <a:pt x="10672" y="3986"/>
                    </a:cubicBezTo>
                    <a:cubicBezTo>
                      <a:pt x="10735" y="3986"/>
                      <a:pt x="10796" y="3974"/>
                      <a:pt x="10854" y="3943"/>
                    </a:cubicBezTo>
                    <a:cubicBezTo>
                      <a:pt x="11351" y="3674"/>
                      <a:pt x="11555" y="2905"/>
                      <a:pt x="11555" y="2300"/>
                    </a:cubicBezTo>
                    <a:lnTo>
                      <a:pt x="11555" y="1732"/>
                    </a:lnTo>
                    <a:cubicBezTo>
                      <a:pt x="11555" y="1068"/>
                      <a:pt x="11330" y="265"/>
                      <a:pt x="10759" y="20"/>
                    </a:cubicBezTo>
                    <a:cubicBezTo>
                      <a:pt x="10724" y="6"/>
                      <a:pt x="10687" y="0"/>
                      <a:pt x="106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56"/>
              <p:cNvSpPr/>
              <p:nvPr/>
            </p:nvSpPr>
            <p:spPr>
              <a:xfrm>
                <a:off x="-26" y="3797726"/>
                <a:ext cx="751207" cy="185672"/>
              </a:xfrm>
              <a:custGeom>
                <a:avLst/>
                <a:gdLst/>
                <a:ahLst/>
                <a:cxnLst/>
                <a:rect l="l" t="t" r="r" b="b"/>
                <a:pathLst>
                  <a:path w="10317" h="2550" extrusionOk="0">
                    <a:moveTo>
                      <a:pt x="1" y="1"/>
                    </a:moveTo>
                    <a:lnTo>
                      <a:pt x="1" y="2549"/>
                    </a:lnTo>
                    <a:lnTo>
                      <a:pt x="10317" y="2549"/>
                    </a:lnTo>
                    <a:lnTo>
                      <a:pt x="103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56"/>
              <p:cNvSpPr/>
              <p:nvPr/>
            </p:nvSpPr>
            <p:spPr>
              <a:xfrm>
                <a:off x="729560" y="3790299"/>
                <a:ext cx="70410" cy="2022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777" extrusionOk="0">
                    <a:moveTo>
                      <a:pt x="463" y="1"/>
                    </a:moveTo>
                    <a:cubicBezTo>
                      <a:pt x="321" y="1"/>
                      <a:pt x="62" y="8"/>
                      <a:pt x="0" y="103"/>
                    </a:cubicBezTo>
                    <a:cubicBezTo>
                      <a:pt x="1" y="103"/>
                      <a:pt x="2" y="103"/>
                      <a:pt x="3" y="103"/>
                    </a:cubicBezTo>
                    <a:cubicBezTo>
                      <a:pt x="368" y="103"/>
                      <a:pt x="425" y="2637"/>
                      <a:pt x="0" y="2651"/>
                    </a:cubicBezTo>
                    <a:cubicBezTo>
                      <a:pt x="38" y="2743"/>
                      <a:pt x="321" y="2777"/>
                      <a:pt x="463" y="2777"/>
                    </a:cubicBezTo>
                    <a:lnTo>
                      <a:pt x="538" y="2777"/>
                    </a:lnTo>
                    <a:cubicBezTo>
                      <a:pt x="681" y="2777"/>
                      <a:pt x="752" y="2706"/>
                      <a:pt x="831" y="2543"/>
                    </a:cubicBezTo>
                    <a:cubicBezTo>
                      <a:pt x="933" y="2331"/>
                      <a:pt x="966" y="473"/>
                      <a:pt x="834" y="273"/>
                    </a:cubicBezTo>
                    <a:cubicBezTo>
                      <a:pt x="759" y="55"/>
                      <a:pt x="681" y="1"/>
                      <a:pt x="5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56"/>
              <p:cNvSpPr/>
              <p:nvPr/>
            </p:nvSpPr>
            <p:spPr>
              <a:xfrm>
                <a:off x="-26" y="3837628"/>
                <a:ext cx="681598" cy="6262"/>
              </a:xfrm>
              <a:custGeom>
                <a:avLst/>
                <a:gdLst/>
                <a:ahLst/>
                <a:cxnLst/>
                <a:rect l="l" t="t" r="r" b="b"/>
                <a:pathLst>
                  <a:path w="9361" h="86" extrusionOk="0">
                    <a:moveTo>
                      <a:pt x="1" y="1"/>
                    </a:moveTo>
                    <a:lnTo>
                      <a:pt x="1" y="86"/>
                    </a:lnTo>
                    <a:lnTo>
                      <a:pt x="9361" y="86"/>
                    </a:lnTo>
                    <a:lnTo>
                      <a:pt x="9361" y="1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56"/>
              <p:cNvSpPr/>
              <p:nvPr/>
            </p:nvSpPr>
            <p:spPr>
              <a:xfrm>
                <a:off x="-26" y="3911969"/>
                <a:ext cx="681598" cy="6262"/>
              </a:xfrm>
              <a:custGeom>
                <a:avLst/>
                <a:gdLst/>
                <a:ahLst/>
                <a:cxnLst/>
                <a:rect l="l" t="t" r="r" b="b"/>
                <a:pathLst>
                  <a:path w="9361" h="86" extrusionOk="0">
                    <a:moveTo>
                      <a:pt x="1" y="0"/>
                    </a:moveTo>
                    <a:lnTo>
                      <a:pt x="1" y="85"/>
                    </a:lnTo>
                    <a:lnTo>
                      <a:pt x="9361" y="85"/>
                    </a:lnTo>
                    <a:lnTo>
                      <a:pt x="9361" y="0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56"/>
              <p:cNvSpPr/>
              <p:nvPr/>
            </p:nvSpPr>
            <p:spPr>
              <a:xfrm>
                <a:off x="237563" y="3879276"/>
                <a:ext cx="118539" cy="6262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86" extrusionOk="0">
                    <a:moveTo>
                      <a:pt x="0" y="0"/>
                    </a:moveTo>
                    <a:lnTo>
                      <a:pt x="0" y="85"/>
                    </a:lnTo>
                    <a:lnTo>
                      <a:pt x="1627" y="85"/>
                    </a:lnTo>
                    <a:lnTo>
                      <a:pt x="1627" y="0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56"/>
              <p:cNvSpPr/>
              <p:nvPr/>
            </p:nvSpPr>
            <p:spPr>
              <a:xfrm>
                <a:off x="-26" y="3945099"/>
                <a:ext cx="488353" cy="6335"/>
              </a:xfrm>
              <a:custGeom>
                <a:avLst/>
                <a:gdLst/>
                <a:ahLst/>
                <a:cxnLst/>
                <a:rect l="l" t="t" r="r" b="b"/>
                <a:pathLst>
                  <a:path w="6707" h="87" extrusionOk="0">
                    <a:moveTo>
                      <a:pt x="1" y="1"/>
                    </a:moveTo>
                    <a:lnTo>
                      <a:pt x="1" y="87"/>
                    </a:lnTo>
                    <a:lnTo>
                      <a:pt x="6707" y="87"/>
                    </a:lnTo>
                    <a:lnTo>
                      <a:pt x="6707" y="1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56"/>
              <p:cNvSpPr/>
              <p:nvPr/>
            </p:nvSpPr>
            <p:spPr>
              <a:xfrm>
                <a:off x="-26" y="4011577"/>
                <a:ext cx="1039034" cy="358456"/>
              </a:xfrm>
              <a:custGeom>
                <a:avLst/>
                <a:gdLst/>
                <a:ahLst/>
                <a:cxnLst/>
                <a:rect l="l" t="t" r="r" b="b"/>
                <a:pathLst>
                  <a:path w="14270" h="4923" extrusionOk="0">
                    <a:moveTo>
                      <a:pt x="13145" y="1"/>
                    </a:moveTo>
                    <a:cubicBezTo>
                      <a:pt x="12929" y="1"/>
                      <a:pt x="12672" y="154"/>
                      <a:pt x="12450" y="154"/>
                    </a:cubicBezTo>
                    <a:lnTo>
                      <a:pt x="1" y="154"/>
                    </a:lnTo>
                    <a:lnTo>
                      <a:pt x="1" y="4801"/>
                    </a:lnTo>
                    <a:lnTo>
                      <a:pt x="12450" y="4801"/>
                    </a:lnTo>
                    <a:cubicBezTo>
                      <a:pt x="12703" y="4801"/>
                      <a:pt x="12950" y="4923"/>
                      <a:pt x="13175" y="4923"/>
                    </a:cubicBezTo>
                    <a:cubicBezTo>
                      <a:pt x="13253" y="4923"/>
                      <a:pt x="13328" y="4908"/>
                      <a:pt x="13399" y="4869"/>
                    </a:cubicBezTo>
                    <a:cubicBezTo>
                      <a:pt x="14015" y="4535"/>
                      <a:pt x="14270" y="3586"/>
                      <a:pt x="14270" y="2838"/>
                    </a:cubicBezTo>
                    <a:lnTo>
                      <a:pt x="14270" y="2140"/>
                    </a:lnTo>
                    <a:cubicBezTo>
                      <a:pt x="14270" y="1320"/>
                      <a:pt x="13991" y="327"/>
                      <a:pt x="13283" y="27"/>
                    </a:cubicBezTo>
                    <a:cubicBezTo>
                      <a:pt x="13240" y="8"/>
                      <a:pt x="13194" y="1"/>
                      <a:pt x="131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56"/>
              <p:cNvSpPr/>
              <p:nvPr/>
            </p:nvSpPr>
            <p:spPr>
              <a:xfrm>
                <a:off x="-26" y="4076454"/>
                <a:ext cx="927558" cy="228995"/>
              </a:xfrm>
              <a:custGeom>
                <a:avLst/>
                <a:gdLst/>
                <a:ahLst/>
                <a:cxnLst/>
                <a:rect l="l" t="t" r="r" b="b"/>
                <a:pathLst>
                  <a:path w="12739" h="3145" extrusionOk="0">
                    <a:moveTo>
                      <a:pt x="1" y="1"/>
                    </a:moveTo>
                    <a:lnTo>
                      <a:pt x="1" y="3144"/>
                    </a:lnTo>
                    <a:lnTo>
                      <a:pt x="12739" y="3144"/>
                    </a:lnTo>
                    <a:lnTo>
                      <a:pt x="127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56"/>
              <p:cNvSpPr/>
              <p:nvPr/>
            </p:nvSpPr>
            <p:spPr>
              <a:xfrm>
                <a:off x="900743" y="4067279"/>
                <a:ext cx="87011" cy="249528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3427" extrusionOk="0">
                    <a:moveTo>
                      <a:pt x="572" y="1"/>
                    </a:moveTo>
                    <a:cubicBezTo>
                      <a:pt x="395" y="1"/>
                      <a:pt x="79" y="8"/>
                      <a:pt x="0" y="127"/>
                    </a:cubicBezTo>
                    <a:cubicBezTo>
                      <a:pt x="1" y="127"/>
                      <a:pt x="2" y="127"/>
                      <a:pt x="3" y="127"/>
                    </a:cubicBezTo>
                    <a:cubicBezTo>
                      <a:pt x="453" y="127"/>
                      <a:pt x="527" y="3253"/>
                      <a:pt x="0" y="3270"/>
                    </a:cubicBezTo>
                    <a:cubicBezTo>
                      <a:pt x="44" y="3386"/>
                      <a:pt x="395" y="3426"/>
                      <a:pt x="572" y="3426"/>
                    </a:cubicBezTo>
                    <a:lnTo>
                      <a:pt x="664" y="3426"/>
                    </a:lnTo>
                    <a:cubicBezTo>
                      <a:pt x="841" y="3426"/>
                      <a:pt x="930" y="3342"/>
                      <a:pt x="1024" y="3137"/>
                    </a:cubicBezTo>
                    <a:cubicBezTo>
                      <a:pt x="1151" y="2875"/>
                      <a:pt x="1195" y="586"/>
                      <a:pt x="1028" y="334"/>
                    </a:cubicBezTo>
                    <a:cubicBezTo>
                      <a:pt x="939" y="69"/>
                      <a:pt x="841" y="1"/>
                      <a:pt x="6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56"/>
              <p:cNvSpPr/>
              <p:nvPr/>
            </p:nvSpPr>
            <p:spPr>
              <a:xfrm>
                <a:off x="-26" y="4125748"/>
                <a:ext cx="841348" cy="7718"/>
              </a:xfrm>
              <a:custGeom>
                <a:avLst/>
                <a:gdLst/>
                <a:ahLst/>
                <a:cxnLst/>
                <a:rect l="l" t="t" r="r" b="b"/>
                <a:pathLst>
                  <a:path w="11555" h="106" extrusionOk="0">
                    <a:moveTo>
                      <a:pt x="1" y="1"/>
                    </a:moveTo>
                    <a:lnTo>
                      <a:pt x="1" y="106"/>
                    </a:lnTo>
                    <a:lnTo>
                      <a:pt x="11555" y="106"/>
                    </a:lnTo>
                    <a:lnTo>
                      <a:pt x="11555" y="1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56"/>
              <p:cNvSpPr/>
              <p:nvPr/>
            </p:nvSpPr>
            <p:spPr>
              <a:xfrm>
                <a:off x="-26" y="4217419"/>
                <a:ext cx="841348" cy="7791"/>
              </a:xfrm>
              <a:custGeom>
                <a:avLst/>
                <a:gdLst/>
                <a:ahLst/>
                <a:cxnLst/>
                <a:rect l="l" t="t" r="r" b="b"/>
                <a:pathLst>
                  <a:path w="11555" h="107" extrusionOk="0">
                    <a:moveTo>
                      <a:pt x="1" y="1"/>
                    </a:moveTo>
                    <a:lnTo>
                      <a:pt x="1" y="106"/>
                    </a:lnTo>
                    <a:lnTo>
                      <a:pt x="11555" y="106"/>
                    </a:lnTo>
                    <a:lnTo>
                      <a:pt x="11555" y="1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56"/>
              <p:cNvSpPr/>
              <p:nvPr/>
            </p:nvSpPr>
            <p:spPr>
              <a:xfrm>
                <a:off x="293338" y="4176790"/>
                <a:ext cx="146208" cy="7718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106" extrusionOk="0">
                    <a:moveTo>
                      <a:pt x="0" y="0"/>
                    </a:moveTo>
                    <a:lnTo>
                      <a:pt x="0" y="106"/>
                    </a:lnTo>
                    <a:lnTo>
                      <a:pt x="2007" y="106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56"/>
              <p:cNvSpPr/>
              <p:nvPr/>
            </p:nvSpPr>
            <p:spPr>
              <a:xfrm>
                <a:off x="-26" y="4258267"/>
                <a:ext cx="602815" cy="7791"/>
              </a:xfrm>
              <a:custGeom>
                <a:avLst/>
                <a:gdLst/>
                <a:ahLst/>
                <a:cxnLst/>
                <a:rect l="l" t="t" r="r" b="b"/>
                <a:pathLst>
                  <a:path w="8279" h="107" extrusionOk="0">
                    <a:moveTo>
                      <a:pt x="1" y="1"/>
                    </a:moveTo>
                    <a:lnTo>
                      <a:pt x="1" y="106"/>
                    </a:lnTo>
                    <a:lnTo>
                      <a:pt x="8279" y="106"/>
                    </a:lnTo>
                    <a:lnTo>
                      <a:pt x="8279" y="1"/>
                    </a:lnTo>
                    <a:close/>
                  </a:path>
                </a:pathLst>
              </a:custGeom>
              <a:solidFill>
                <a:srgbClr val="DD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56"/>
              <p:cNvSpPr/>
              <p:nvPr/>
            </p:nvSpPr>
            <p:spPr>
              <a:xfrm>
                <a:off x="382752" y="3906072"/>
                <a:ext cx="475174" cy="716402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9839" extrusionOk="0">
                    <a:moveTo>
                      <a:pt x="2848" y="1"/>
                    </a:moveTo>
                    <a:cubicBezTo>
                      <a:pt x="2428" y="1"/>
                      <a:pt x="2031" y="330"/>
                      <a:pt x="1855" y="725"/>
                    </a:cubicBezTo>
                    <a:cubicBezTo>
                      <a:pt x="1657" y="1174"/>
                      <a:pt x="1674" y="1684"/>
                      <a:pt x="1695" y="2177"/>
                    </a:cubicBezTo>
                    <a:cubicBezTo>
                      <a:pt x="1708" y="2422"/>
                      <a:pt x="1719" y="2667"/>
                      <a:pt x="1728" y="2912"/>
                    </a:cubicBezTo>
                    <a:cubicBezTo>
                      <a:pt x="1732" y="2991"/>
                      <a:pt x="1736" y="3072"/>
                      <a:pt x="1698" y="3143"/>
                    </a:cubicBezTo>
                    <a:cubicBezTo>
                      <a:pt x="1649" y="3242"/>
                      <a:pt x="1549" y="3282"/>
                      <a:pt x="1439" y="3282"/>
                    </a:cubicBezTo>
                    <a:cubicBezTo>
                      <a:pt x="1329" y="3282"/>
                      <a:pt x="1208" y="3242"/>
                      <a:pt x="1116" y="3181"/>
                    </a:cubicBezTo>
                    <a:cubicBezTo>
                      <a:pt x="932" y="3058"/>
                      <a:pt x="762" y="2878"/>
                      <a:pt x="541" y="2875"/>
                    </a:cubicBezTo>
                    <a:cubicBezTo>
                      <a:pt x="537" y="2875"/>
                      <a:pt x="532" y="2875"/>
                      <a:pt x="528" y="2875"/>
                    </a:cubicBezTo>
                    <a:cubicBezTo>
                      <a:pt x="343" y="2875"/>
                      <a:pt x="179" y="3011"/>
                      <a:pt x="95" y="3178"/>
                    </a:cubicBezTo>
                    <a:cubicBezTo>
                      <a:pt x="14" y="3344"/>
                      <a:pt x="0" y="3542"/>
                      <a:pt x="14" y="3732"/>
                    </a:cubicBezTo>
                    <a:cubicBezTo>
                      <a:pt x="79" y="4923"/>
                      <a:pt x="868" y="5930"/>
                      <a:pt x="1365" y="7012"/>
                    </a:cubicBezTo>
                    <a:cubicBezTo>
                      <a:pt x="1412" y="7118"/>
                      <a:pt x="1453" y="7243"/>
                      <a:pt x="1389" y="7339"/>
                    </a:cubicBezTo>
                    <a:cubicBezTo>
                      <a:pt x="1352" y="7393"/>
                      <a:pt x="1297" y="7414"/>
                      <a:pt x="1235" y="7414"/>
                    </a:cubicBezTo>
                    <a:cubicBezTo>
                      <a:pt x="1133" y="7414"/>
                      <a:pt x="1012" y="7356"/>
                      <a:pt x="922" y="7294"/>
                    </a:cubicBezTo>
                    <a:cubicBezTo>
                      <a:pt x="833" y="7232"/>
                      <a:pt x="711" y="7174"/>
                      <a:pt x="607" y="7174"/>
                    </a:cubicBezTo>
                    <a:cubicBezTo>
                      <a:pt x="546" y="7174"/>
                      <a:pt x="491" y="7195"/>
                      <a:pt x="453" y="7247"/>
                    </a:cubicBezTo>
                    <a:cubicBezTo>
                      <a:pt x="409" y="7308"/>
                      <a:pt x="412" y="7390"/>
                      <a:pt x="422" y="7465"/>
                    </a:cubicBezTo>
                    <a:cubicBezTo>
                      <a:pt x="487" y="7927"/>
                      <a:pt x="817" y="8298"/>
                      <a:pt x="1133" y="8641"/>
                    </a:cubicBezTo>
                    <a:cubicBezTo>
                      <a:pt x="1296" y="8818"/>
                      <a:pt x="1460" y="8996"/>
                      <a:pt x="1623" y="9172"/>
                    </a:cubicBezTo>
                    <a:cubicBezTo>
                      <a:pt x="1753" y="9312"/>
                      <a:pt x="1885" y="9451"/>
                      <a:pt x="2055" y="9530"/>
                    </a:cubicBezTo>
                    <a:cubicBezTo>
                      <a:pt x="2164" y="9577"/>
                      <a:pt x="2281" y="9595"/>
                      <a:pt x="2400" y="9596"/>
                    </a:cubicBezTo>
                    <a:lnTo>
                      <a:pt x="2400" y="9596"/>
                    </a:lnTo>
                    <a:lnTo>
                      <a:pt x="1698" y="9666"/>
                    </a:lnTo>
                    <a:cubicBezTo>
                      <a:pt x="1981" y="9703"/>
                      <a:pt x="2259" y="9740"/>
                      <a:pt x="2542" y="9778"/>
                    </a:cubicBezTo>
                    <a:cubicBezTo>
                      <a:pt x="2772" y="9807"/>
                      <a:pt x="3002" y="9838"/>
                      <a:pt x="3230" y="9838"/>
                    </a:cubicBezTo>
                    <a:cubicBezTo>
                      <a:pt x="3320" y="9838"/>
                      <a:pt x="3409" y="9834"/>
                      <a:pt x="3498" y="9822"/>
                    </a:cubicBezTo>
                    <a:cubicBezTo>
                      <a:pt x="3998" y="9764"/>
                      <a:pt x="4451" y="9509"/>
                      <a:pt x="4886" y="9264"/>
                    </a:cubicBezTo>
                    <a:cubicBezTo>
                      <a:pt x="5151" y="9115"/>
                      <a:pt x="5448" y="8907"/>
                      <a:pt x="5440" y="8605"/>
                    </a:cubicBezTo>
                    <a:cubicBezTo>
                      <a:pt x="5438" y="8383"/>
                      <a:pt x="5223" y="8195"/>
                      <a:pt x="5004" y="8195"/>
                    </a:cubicBezTo>
                    <a:cubicBezTo>
                      <a:pt x="4970" y="8195"/>
                      <a:pt x="4936" y="8200"/>
                      <a:pt x="4903" y="8209"/>
                    </a:cubicBezTo>
                    <a:cubicBezTo>
                      <a:pt x="4815" y="8236"/>
                      <a:pt x="4720" y="8290"/>
                      <a:pt x="4634" y="8290"/>
                    </a:cubicBezTo>
                    <a:cubicBezTo>
                      <a:pt x="4600" y="8290"/>
                      <a:pt x="4568" y="8282"/>
                      <a:pt x="4539" y="8261"/>
                    </a:cubicBezTo>
                    <a:cubicBezTo>
                      <a:pt x="4556" y="8151"/>
                      <a:pt x="4634" y="8066"/>
                      <a:pt x="4709" y="7988"/>
                    </a:cubicBezTo>
                    <a:cubicBezTo>
                      <a:pt x="5022" y="7655"/>
                      <a:pt x="5338" y="7322"/>
                      <a:pt x="5655" y="6988"/>
                    </a:cubicBezTo>
                    <a:cubicBezTo>
                      <a:pt x="5880" y="6750"/>
                      <a:pt x="6107" y="6508"/>
                      <a:pt x="6271" y="6223"/>
                    </a:cubicBezTo>
                    <a:cubicBezTo>
                      <a:pt x="6434" y="5937"/>
                      <a:pt x="6526" y="5600"/>
                      <a:pt x="6461" y="5280"/>
                    </a:cubicBezTo>
                    <a:cubicBezTo>
                      <a:pt x="6387" y="4919"/>
                      <a:pt x="6107" y="4613"/>
                      <a:pt x="5760" y="4487"/>
                    </a:cubicBezTo>
                    <a:cubicBezTo>
                      <a:pt x="5636" y="4442"/>
                      <a:pt x="5505" y="4421"/>
                      <a:pt x="5374" y="4421"/>
                    </a:cubicBezTo>
                    <a:cubicBezTo>
                      <a:pt x="5138" y="4421"/>
                      <a:pt x="4901" y="4490"/>
                      <a:pt x="4702" y="4616"/>
                    </a:cubicBezTo>
                    <a:cubicBezTo>
                      <a:pt x="4610" y="4676"/>
                      <a:pt x="4499" y="4747"/>
                      <a:pt x="4400" y="4747"/>
                    </a:cubicBezTo>
                    <a:cubicBezTo>
                      <a:pt x="4364" y="4747"/>
                      <a:pt x="4329" y="4738"/>
                      <a:pt x="4297" y="4715"/>
                    </a:cubicBezTo>
                    <a:cubicBezTo>
                      <a:pt x="4219" y="4661"/>
                      <a:pt x="4206" y="4555"/>
                      <a:pt x="4198" y="4464"/>
                    </a:cubicBezTo>
                    <a:cubicBezTo>
                      <a:pt x="4107" y="3225"/>
                      <a:pt x="4341" y="1915"/>
                      <a:pt x="3818" y="789"/>
                    </a:cubicBezTo>
                    <a:cubicBezTo>
                      <a:pt x="3655" y="442"/>
                      <a:pt x="3392" y="105"/>
                      <a:pt x="3022" y="20"/>
                    </a:cubicBezTo>
                    <a:cubicBezTo>
                      <a:pt x="2964" y="7"/>
                      <a:pt x="2906" y="1"/>
                      <a:pt x="28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56"/>
              <p:cNvSpPr/>
              <p:nvPr/>
            </p:nvSpPr>
            <p:spPr>
              <a:xfrm>
                <a:off x="443478" y="4606094"/>
                <a:ext cx="351102" cy="351102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4822" extrusionOk="0">
                    <a:moveTo>
                      <a:pt x="98" y="1"/>
                    </a:moveTo>
                    <a:cubicBezTo>
                      <a:pt x="44" y="1"/>
                      <a:pt x="0" y="45"/>
                      <a:pt x="0" y="96"/>
                    </a:cubicBezTo>
                    <a:lnTo>
                      <a:pt x="0" y="4655"/>
                    </a:lnTo>
                    <a:cubicBezTo>
                      <a:pt x="0" y="4747"/>
                      <a:pt x="74" y="4822"/>
                      <a:pt x="170" y="4822"/>
                    </a:cubicBezTo>
                    <a:lnTo>
                      <a:pt x="4655" y="4822"/>
                    </a:lnTo>
                    <a:cubicBezTo>
                      <a:pt x="4746" y="4822"/>
                      <a:pt x="4821" y="4747"/>
                      <a:pt x="4821" y="4655"/>
                    </a:cubicBezTo>
                    <a:lnTo>
                      <a:pt x="4821" y="96"/>
                    </a:lnTo>
                    <a:cubicBezTo>
                      <a:pt x="4821" y="45"/>
                      <a:pt x="4777" y="1"/>
                      <a:pt x="47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56"/>
              <p:cNvSpPr/>
              <p:nvPr/>
            </p:nvSpPr>
            <p:spPr>
              <a:xfrm>
                <a:off x="419377" y="4586799"/>
                <a:ext cx="400178" cy="129606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1780" extrusionOk="0">
                    <a:moveTo>
                      <a:pt x="49" y="0"/>
                    </a:moveTo>
                    <a:cubicBezTo>
                      <a:pt x="21" y="0"/>
                      <a:pt x="0" y="24"/>
                      <a:pt x="0" y="52"/>
                    </a:cubicBezTo>
                    <a:lnTo>
                      <a:pt x="0" y="1732"/>
                    </a:lnTo>
                    <a:cubicBezTo>
                      <a:pt x="0" y="1759"/>
                      <a:pt x="21" y="1780"/>
                      <a:pt x="49" y="1780"/>
                    </a:cubicBezTo>
                    <a:lnTo>
                      <a:pt x="5448" y="1780"/>
                    </a:lnTo>
                    <a:cubicBezTo>
                      <a:pt x="5475" y="1780"/>
                      <a:pt x="5496" y="1759"/>
                      <a:pt x="5496" y="1732"/>
                    </a:cubicBezTo>
                    <a:lnTo>
                      <a:pt x="5496" y="52"/>
                    </a:lnTo>
                    <a:cubicBezTo>
                      <a:pt x="5496" y="24"/>
                      <a:pt x="5475" y="0"/>
                      <a:pt x="54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56"/>
              <p:cNvSpPr/>
              <p:nvPr/>
            </p:nvSpPr>
            <p:spPr>
              <a:xfrm>
                <a:off x="594929" y="4066842"/>
                <a:ext cx="33421" cy="476995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551" extrusionOk="0">
                    <a:moveTo>
                      <a:pt x="57" y="0"/>
                    </a:moveTo>
                    <a:cubicBezTo>
                      <a:pt x="29" y="0"/>
                      <a:pt x="0" y="19"/>
                      <a:pt x="2" y="51"/>
                    </a:cubicBezTo>
                    <a:cubicBezTo>
                      <a:pt x="87" y="2201"/>
                      <a:pt x="251" y="4331"/>
                      <a:pt x="220" y="6488"/>
                    </a:cubicBezTo>
                    <a:cubicBezTo>
                      <a:pt x="220" y="6530"/>
                      <a:pt x="251" y="6550"/>
                      <a:pt x="284" y="6550"/>
                    </a:cubicBezTo>
                    <a:cubicBezTo>
                      <a:pt x="317" y="6550"/>
                      <a:pt x="351" y="6529"/>
                      <a:pt x="353" y="6488"/>
                    </a:cubicBezTo>
                    <a:cubicBezTo>
                      <a:pt x="451" y="4355"/>
                      <a:pt x="458" y="2150"/>
                      <a:pt x="104" y="37"/>
                    </a:cubicBezTo>
                    <a:cubicBezTo>
                      <a:pt x="100" y="12"/>
                      <a:pt x="79" y="0"/>
                      <a:pt x="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56"/>
              <p:cNvSpPr/>
              <p:nvPr/>
            </p:nvSpPr>
            <p:spPr>
              <a:xfrm>
                <a:off x="525174" y="4344550"/>
                <a:ext cx="96695" cy="93273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281" extrusionOk="0">
                    <a:moveTo>
                      <a:pt x="101" y="1"/>
                    </a:moveTo>
                    <a:cubicBezTo>
                      <a:pt x="45" y="1"/>
                      <a:pt x="1" y="70"/>
                      <a:pt x="48" y="122"/>
                    </a:cubicBezTo>
                    <a:cubicBezTo>
                      <a:pt x="409" y="531"/>
                      <a:pt x="824" y="891"/>
                      <a:pt x="1218" y="1265"/>
                    </a:cubicBezTo>
                    <a:cubicBezTo>
                      <a:pt x="1230" y="1276"/>
                      <a:pt x="1242" y="1281"/>
                      <a:pt x="1254" y="1281"/>
                    </a:cubicBezTo>
                    <a:cubicBezTo>
                      <a:pt x="1293" y="1281"/>
                      <a:pt x="1327" y="1230"/>
                      <a:pt x="1294" y="1190"/>
                    </a:cubicBezTo>
                    <a:cubicBezTo>
                      <a:pt x="915" y="799"/>
                      <a:pt x="555" y="381"/>
                      <a:pt x="150" y="20"/>
                    </a:cubicBezTo>
                    <a:cubicBezTo>
                      <a:pt x="134" y="6"/>
                      <a:pt x="117" y="1"/>
                      <a:pt x="1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56"/>
              <p:cNvSpPr/>
              <p:nvPr/>
            </p:nvSpPr>
            <p:spPr>
              <a:xfrm>
                <a:off x="521970" y="4236423"/>
                <a:ext cx="82060" cy="73832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014" extrusionOk="0">
                    <a:moveTo>
                      <a:pt x="71" y="0"/>
                    </a:moveTo>
                    <a:cubicBezTo>
                      <a:pt x="32" y="0"/>
                      <a:pt x="0" y="47"/>
                      <a:pt x="38" y="76"/>
                    </a:cubicBezTo>
                    <a:cubicBezTo>
                      <a:pt x="402" y="359"/>
                      <a:pt x="742" y="668"/>
                      <a:pt x="1058" y="1001"/>
                    </a:cubicBezTo>
                    <a:cubicBezTo>
                      <a:pt x="1065" y="1010"/>
                      <a:pt x="1073" y="1013"/>
                      <a:pt x="1081" y="1013"/>
                    </a:cubicBezTo>
                    <a:cubicBezTo>
                      <a:pt x="1105" y="1013"/>
                      <a:pt x="1127" y="981"/>
                      <a:pt x="1106" y="957"/>
                    </a:cubicBezTo>
                    <a:cubicBezTo>
                      <a:pt x="796" y="614"/>
                      <a:pt x="460" y="298"/>
                      <a:pt x="102" y="12"/>
                    </a:cubicBezTo>
                    <a:cubicBezTo>
                      <a:pt x="92" y="4"/>
                      <a:pt x="81" y="0"/>
                      <a:pt x="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56"/>
              <p:cNvSpPr/>
              <p:nvPr/>
            </p:nvSpPr>
            <p:spPr>
              <a:xfrm>
                <a:off x="613350" y="4302610"/>
                <a:ext cx="80458" cy="93491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284" extrusionOk="0">
                    <a:moveTo>
                      <a:pt x="1036" y="0"/>
                    </a:moveTo>
                    <a:cubicBezTo>
                      <a:pt x="1028" y="0"/>
                      <a:pt x="1019" y="2"/>
                      <a:pt x="1011" y="7"/>
                    </a:cubicBezTo>
                    <a:cubicBezTo>
                      <a:pt x="797" y="141"/>
                      <a:pt x="634" y="382"/>
                      <a:pt x="477" y="579"/>
                    </a:cubicBezTo>
                    <a:cubicBezTo>
                      <a:pt x="317" y="783"/>
                      <a:pt x="164" y="998"/>
                      <a:pt x="25" y="1215"/>
                    </a:cubicBezTo>
                    <a:cubicBezTo>
                      <a:pt x="1" y="1251"/>
                      <a:pt x="32" y="1284"/>
                      <a:pt x="64" y="1284"/>
                    </a:cubicBezTo>
                    <a:cubicBezTo>
                      <a:pt x="78" y="1284"/>
                      <a:pt x="93" y="1278"/>
                      <a:pt x="103" y="1263"/>
                    </a:cubicBezTo>
                    <a:cubicBezTo>
                      <a:pt x="263" y="1031"/>
                      <a:pt x="433" y="811"/>
                      <a:pt x="617" y="599"/>
                    </a:cubicBezTo>
                    <a:cubicBezTo>
                      <a:pt x="770" y="426"/>
                      <a:pt x="964" y="273"/>
                      <a:pt x="1083" y="79"/>
                    </a:cubicBezTo>
                    <a:cubicBezTo>
                      <a:pt x="1105" y="43"/>
                      <a:pt x="1073" y="0"/>
                      <a:pt x="10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56"/>
              <p:cNvSpPr/>
              <p:nvPr/>
            </p:nvSpPr>
            <p:spPr>
              <a:xfrm>
                <a:off x="615389" y="4409281"/>
                <a:ext cx="82861" cy="114388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571" extrusionOk="0">
                    <a:moveTo>
                      <a:pt x="1084" y="0"/>
                    </a:moveTo>
                    <a:cubicBezTo>
                      <a:pt x="1075" y="0"/>
                      <a:pt x="1066" y="4"/>
                      <a:pt x="1058" y="12"/>
                    </a:cubicBezTo>
                    <a:cubicBezTo>
                      <a:pt x="660" y="482"/>
                      <a:pt x="347" y="1047"/>
                      <a:pt x="3" y="1560"/>
                    </a:cubicBezTo>
                    <a:cubicBezTo>
                      <a:pt x="1" y="1565"/>
                      <a:pt x="5" y="1570"/>
                      <a:pt x="9" y="1570"/>
                    </a:cubicBezTo>
                    <a:cubicBezTo>
                      <a:pt x="11" y="1570"/>
                      <a:pt x="13" y="1569"/>
                      <a:pt x="14" y="1567"/>
                    </a:cubicBezTo>
                    <a:cubicBezTo>
                      <a:pt x="384" y="1074"/>
                      <a:pt x="810" y="591"/>
                      <a:pt x="1119" y="60"/>
                    </a:cubicBezTo>
                    <a:cubicBezTo>
                      <a:pt x="1137" y="32"/>
                      <a:pt x="1111" y="0"/>
                      <a:pt x="10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56"/>
              <p:cNvSpPr/>
              <p:nvPr/>
            </p:nvSpPr>
            <p:spPr>
              <a:xfrm>
                <a:off x="540756" y="4716041"/>
                <a:ext cx="244650" cy="1004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138" extrusionOk="0">
                    <a:moveTo>
                      <a:pt x="1414" y="0"/>
                    </a:moveTo>
                    <a:cubicBezTo>
                      <a:pt x="941" y="0"/>
                      <a:pt x="469" y="17"/>
                      <a:pt x="7" y="62"/>
                    </a:cubicBezTo>
                    <a:cubicBezTo>
                      <a:pt x="1" y="62"/>
                      <a:pt x="1" y="76"/>
                      <a:pt x="7" y="76"/>
                    </a:cubicBezTo>
                    <a:cubicBezTo>
                      <a:pt x="473" y="121"/>
                      <a:pt x="947" y="137"/>
                      <a:pt x="1424" y="137"/>
                    </a:cubicBezTo>
                    <a:cubicBezTo>
                      <a:pt x="2067" y="137"/>
                      <a:pt x="2713" y="108"/>
                      <a:pt x="3342" y="83"/>
                    </a:cubicBezTo>
                    <a:cubicBezTo>
                      <a:pt x="3359" y="80"/>
                      <a:pt x="3359" y="56"/>
                      <a:pt x="3342" y="56"/>
                    </a:cubicBezTo>
                    <a:cubicBezTo>
                      <a:pt x="2710" y="31"/>
                      <a:pt x="2060" y="0"/>
                      <a:pt x="14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56"/>
              <p:cNvSpPr/>
              <p:nvPr/>
            </p:nvSpPr>
            <p:spPr>
              <a:xfrm>
                <a:off x="1371697" y="3724185"/>
                <a:ext cx="188803" cy="860717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1821" extrusionOk="0">
                    <a:moveTo>
                      <a:pt x="1517" y="1"/>
                    </a:moveTo>
                    <a:cubicBezTo>
                      <a:pt x="1058" y="1"/>
                      <a:pt x="660" y="3015"/>
                      <a:pt x="542" y="3777"/>
                    </a:cubicBezTo>
                    <a:cubicBezTo>
                      <a:pt x="524" y="3889"/>
                      <a:pt x="327" y="3754"/>
                      <a:pt x="286" y="4052"/>
                    </a:cubicBezTo>
                    <a:cubicBezTo>
                      <a:pt x="228" y="4454"/>
                      <a:pt x="470" y="4349"/>
                      <a:pt x="466" y="4448"/>
                    </a:cubicBezTo>
                    <a:lnTo>
                      <a:pt x="27" y="11048"/>
                    </a:lnTo>
                    <a:cubicBezTo>
                      <a:pt x="0" y="11450"/>
                      <a:pt x="300" y="11793"/>
                      <a:pt x="698" y="11820"/>
                    </a:cubicBezTo>
                    <a:lnTo>
                      <a:pt x="749" y="11820"/>
                    </a:lnTo>
                    <a:cubicBezTo>
                      <a:pt x="1126" y="11820"/>
                      <a:pt x="1443" y="11531"/>
                      <a:pt x="1470" y="11147"/>
                    </a:cubicBezTo>
                    <a:lnTo>
                      <a:pt x="2055" y="2590"/>
                    </a:lnTo>
                    <a:cubicBezTo>
                      <a:pt x="2061" y="2545"/>
                      <a:pt x="2066" y="2525"/>
                      <a:pt x="2070" y="2525"/>
                    </a:cubicBezTo>
                    <a:lnTo>
                      <a:pt x="2070" y="2525"/>
                    </a:lnTo>
                    <a:cubicBezTo>
                      <a:pt x="2109" y="2525"/>
                      <a:pt x="2053" y="4839"/>
                      <a:pt x="2362" y="4839"/>
                    </a:cubicBezTo>
                    <a:cubicBezTo>
                      <a:pt x="2593" y="4839"/>
                      <a:pt x="2362" y="1011"/>
                      <a:pt x="2089" y="820"/>
                    </a:cubicBezTo>
                    <a:cubicBezTo>
                      <a:pt x="1820" y="630"/>
                      <a:pt x="1892" y="1"/>
                      <a:pt x="15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56"/>
              <p:cNvSpPr/>
              <p:nvPr/>
            </p:nvSpPr>
            <p:spPr>
              <a:xfrm>
                <a:off x="1262696" y="3902868"/>
                <a:ext cx="92909" cy="65174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8951" extrusionOk="0">
                    <a:moveTo>
                      <a:pt x="473" y="0"/>
                    </a:moveTo>
                    <a:cubicBezTo>
                      <a:pt x="430" y="0"/>
                      <a:pt x="387" y="24"/>
                      <a:pt x="371" y="71"/>
                    </a:cubicBezTo>
                    <a:cubicBezTo>
                      <a:pt x="214" y="493"/>
                      <a:pt x="0" y="731"/>
                      <a:pt x="7" y="948"/>
                    </a:cubicBezTo>
                    <a:lnTo>
                      <a:pt x="344" y="8512"/>
                    </a:lnTo>
                    <a:cubicBezTo>
                      <a:pt x="354" y="8760"/>
                      <a:pt x="558" y="8951"/>
                      <a:pt x="803" y="8951"/>
                    </a:cubicBezTo>
                    <a:lnTo>
                      <a:pt x="824" y="8951"/>
                    </a:lnTo>
                    <a:cubicBezTo>
                      <a:pt x="1079" y="8941"/>
                      <a:pt x="1276" y="8726"/>
                      <a:pt x="1263" y="8471"/>
                    </a:cubicBezTo>
                    <a:lnTo>
                      <a:pt x="929" y="908"/>
                    </a:lnTo>
                    <a:cubicBezTo>
                      <a:pt x="922" y="738"/>
                      <a:pt x="712" y="320"/>
                      <a:pt x="572" y="58"/>
                    </a:cubicBezTo>
                    <a:cubicBezTo>
                      <a:pt x="551" y="19"/>
                      <a:pt x="512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56"/>
              <p:cNvSpPr/>
              <p:nvPr/>
            </p:nvSpPr>
            <p:spPr>
              <a:xfrm>
                <a:off x="1097483" y="3714501"/>
                <a:ext cx="222442" cy="1096047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5053" extrusionOk="0">
                    <a:moveTo>
                      <a:pt x="596" y="1"/>
                    </a:moveTo>
                    <a:cubicBezTo>
                      <a:pt x="360" y="1"/>
                      <a:pt x="0" y="1409"/>
                      <a:pt x="48" y="1841"/>
                    </a:cubicBezTo>
                    <a:lnTo>
                      <a:pt x="1439" y="14348"/>
                    </a:lnTo>
                    <a:cubicBezTo>
                      <a:pt x="1483" y="14753"/>
                      <a:pt x="1827" y="15053"/>
                      <a:pt x="2221" y="15053"/>
                    </a:cubicBezTo>
                    <a:cubicBezTo>
                      <a:pt x="2252" y="15053"/>
                      <a:pt x="2279" y="15049"/>
                      <a:pt x="2310" y="15046"/>
                    </a:cubicBezTo>
                    <a:cubicBezTo>
                      <a:pt x="2742" y="14998"/>
                      <a:pt x="3055" y="14610"/>
                      <a:pt x="3008" y="14175"/>
                    </a:cubicBezTo>
                    <a:lnTo>
                      <a:pt x="1616" y="1668"/>
                    </a:lnTo>
                    <a:cubicBezTo>
                      <a:pt x="1568" y="1233"/>
                      <a:pt x="830" y="1"/>
                      <a:pt x="5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56"/>
              <p:cNvSpPr/>
              <p:nvPr/>
            </p:nvSpPr>
            <p:spPr>
              <a:xfrm>
                <a:off x="1097483" y="4314770"/>
                <a:ext cx="446195" cy="642425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8823" extrusionOk="0">
                    <a:moveTo>
                      <a:pt x="68" y="0"/>
                    </a:moveTo>
                    <a:cubicBezTo>
                      <a:pt x="30" y="0"/>
                      <a:pt x="0" y="27"/>
                      <a:pt x="0" y="65"/>
                    </a:cubicBezTo>
                    <a:lnTo>
                      <a:pt x="0" y="8646"/>
                    </a:lnTo>
                    <a:cubicBezTo>
                      <a:pt x="0" y="8744"/>
                      <a:pt x="78" y="8823"/>
                      <a:pt x="177" y="8823"/>
                    </a:cubicBezTo>
                    <a:lnTo>
                      <a:pt x="5954" y="8823"/>
                    </a:lnTo>
                    <a:cubicBezTo>
                      <a:pt x="6049" y="8823"/>
                      <a:pt x="6128" y="8744"/>
                      <a:pt x="6128" y="8646"/>
                    </a:cubicBezTo>
                    <a:lnTo>
                      <a:pt x="6128" y="65"/>
                    </a:lnTo>
                    <a:cubicBezTo>
                      <a:pt x="6128" y="27"/>
                      <a:pt x="6097" y="0"/>
                      <a:pt x="60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56"/>
              <p:cNvSpPr/>
              <p:nvPr/>
            </p:nvSpPr>
            <p:spPr>
              <a:xfrm>
                <a:off x="1066756" y="4259287"/>
                <a:ext cx="508887" cy="173003"/>
              </a:xfrm>
              <a:custGeom>
                <a:avLst/>
                <a:gdLst/>
                <a:ahLst/>
                <a:cxnLst/>
                <a:rect l="l" t="t" r="r" b="b"/>
                <a:pathLst>
                  <a:path w="6989" h="2376" extrusionOk="0">
                    <a:moveTo>
                      <a:pt x="65" y="1"/>
                    </a:moveTo>
                    <a:cubicBezTo>
                      <a:pt x="30" y="1"/>
                      <a:pt x="0" y="31"/>
                      <a:pt x="0" y="65"/>
                    </a:cubicBezTo>
                    <a:lnTo>
                      <a:pt x="0" y="2311"/>
                    </a:lnTo>
                    <a:cubicBezTo>
                      <a:pt x="0" y="2345"/>
                      <a:pt x="30" y="2375"/>
                      <a:pt x="65" y="2375"/>
                    </a:cubicBezTo>
                    <a:lnTo>
                      <a:pt x="6924" y="2375"/>
                    </a:lnTo>
                    <a:cubicBezTo>
                      <a:pt x="6961" y="2375"/>
                      <a:pt x="6988" y="2345"/>
                      <a:pt x="6988" y="2311"/>
                    </a:cubicBezTo>
                    <a:lnTo>
                      <a:pt x="6988" y="65"/>
                    </a:lnTo>
                    <a:cubicBezTo>
                      <a:pt x="6988" y="31"/>
                      <a:pt x="6961" y="1"/>
                      <a:pt x="69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56"/>
              <p:cNvSpPr/>
              <p:nvPr/>
            </p:nvSpPr>
            <p:spPr>
              <a:xfrm>
                <a:off x="1108187" y="3818332"/>
                <a:ext cx="88030" cy="22062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303" extrusionOk="0">
                    <a:moveTo>
                      <a:pt x="1162" y="1"/>
                    </a:moveTo>
                    <a:cubicBezTo>
                      <a:pt x="1157" y="1"/>
                      <a:pt x="1151" y="3"/>
                      <a:pt x="1146" y="7"/>
                    </a:cubicBezTo>
                    <a:cubicBezTo>
                      <a:pt x="936" y="159"/>
                      <a:pt x="691" y="244"/>
                      <a:pt x="444" y="244"/>
                    </a:cubicBezTo>
                    <a:cubicBezTo>
                      <a:pt x="299" y="244"/>
                      <a:pt x="153" y="215"/>
                      <a:pt x="12" y="154"/>
                    </a:cubicBezTo>
                    <a:cubicBezTo>
                      <a:pt x="11" y="153"/>
                      <a:pt x="10" y="153"/>
                      <a:pt x="10" y="153"/>
                    </a:cubicBezTo>
                    <a:cubicBezTo>
                      <a:pt x="4" y="153"/>
                      <a:pt x="0" y="161"/>
                      <a:pt x="6" y="167"/>
                    </a:cubicBezTo>
                    <a:cubicBezTo>
                      <a:pt x="173" y="256"/>
                      <a:pt x="353" y="302"/>
                      <a:pt x="531" y="302"/>
                    </a:cubicBezTo>
                    <a:cubicBezTo>
                      <a:pt x="764" y="302"/>
                      <a:pt x="994" y="223"/>
                      <a:pt x="1183" y="58"/>
                    </a:cubicBezTo>
                    <a:cubicBezTo>
                      <a:pt x="1208" y="39"/>
                      <a:pt x="1187" y="1"/>
                      <a:pt x="11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56"/>
              <p:cNvSpPr/>
              <p:nvPr/>
            </p:nvSpPr>
            <p:spPr>
              <a:xfrm>
                <a:off x="1402205" y="4044270"/>
                <a:ext cx="100845" cy="11577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159" extrusionOk="0">
                    <a:moveTo>
                      <a:pt x="10" y="0"/>
                    </a:moveTo>
                    <a:cubicBezTo>
                      <a:pt x="3" y="0"/>
                      <a:pt x="0" y="14"/>
                      <a:pt x="7" y="14"/>
                    </a:cubicBezTo>
                    <a:cubicBezTo>
                      <a:pt x="405" y="123"/>
                      <a:pt x="776" y="159"/>
                      <a:pt x="1177" y="159"/>
                    </a:cubicBezTo>
                    <a:cubicBezTo>
                      <a:pt x="1229" y="159"/>
                      <a:pt x="1281" y="158"/>
                      <a:pt x="1334" y="157"/>
                    </a:cubicBezTo>
                    <a:cubicBezTo>
                      <a:pt x="1384" y="154"/>
                      <a:pt x="1384" y="79"/>
                      <a:pt x="1334" y="79"/>
                    </a:cubicBezTo>
                    <a:cubicBezTo>
                      <a:pt x="894" y="75"/>
                      <a:pt x="449" y="41"/>
                      <a:pt x="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56"/>
              <p:cNvSpPr/>
              <p:nvPr/>
            </p:nvSpPr>
            <p:spPr>
              <a:xfrm>
                <a:off x="1428636" y="3996214"/>
                <a:ext cx="27450" cy="531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73" extrusionOk="0">
                    <a:moveTo>
                      <a:pt x="11" y="0"/>
                    </a:moveTo>
                    <a:cubicBezTo>
                      <a:pt x="5" y="0"/>
                      <a:pt x="0" y="10"/>
                      <a:pt x="8" y="13"/>
                    </a:cubicBezTo>
                    <a:cubicBezTo>
                      <a:pt x="116" y="34"/>
                      <a:pt x="225" y="51"/>
                      <a:pt x="334" y="71"/>
                    </a:cubicBezTo>
                    <a:cubicBezTo>
                      <a:pt x="337" y="72"/>
                      <a:pt x="339" y="72"/>
                      <a:pt x="341" y="72"/>
                    </a:cubicBezTo>
                    <a:cubicBezTo>
                      <a:pt x="373" y="72"/>
                      <a:pt x="376" y="24"/>
                      <a:pt x="341" y="21"/>
                    </a:cubicBezTo>
                    <a:cubicBezTo>
                      <a:pt x="232" y="13"/>
                      <a:pt x="120" y="7"/>
                      <a:pt x="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56"/>
              <p:cNvSpPr/>
              <p:nvPr/>
            </p:nvSpPr>
            <p:spPr>
              <a:xfrm>
                <a:off x="1460965" y="4056139"/>
                <a:ext cx="22135" cy="187347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73" extrusionOk="0">
                    <a:moveTo>
                      <a:pt x="282" y="1"/>
                    </a:moveTo>
                    <a:cubicBezTo>
                      <a:pt x="274" y="1"/>
                      <a:pt x="266" y="5"/>
                      <a:pt x="264" y="14"/>
                    </a:cubicBezTo>
                    <a:cubicBezTo>
                      <a:pt x="142" y="848"/>
                      <a:pt x="23" y="1695"/>
                      <a:pt x="2" y="2535"/>
                    </a:cubicBezTo>
                    <a:cubicBezTo>
                      <a:pt x="0" y="2558"/>
                      <a:pt x="23" y="2573"/>
                      <a:pt x="44" y="2573"/>
                    </a:cubicBezTo>
                    <a:cubicBezTo>
                      <a:pt x="60" y="2573"/>
                      <a:pt x="75" y="2565"/>
                      <a:pt x="77" y="2546"/>
                    </a:cubicBezTo>
                    <a:cubicBezTo>
                      <a:pt x="217" y="1715"/>
                      <a:pt x="264" y="858"/>
                      <a:pt x="302" y="21"/>
                    </a:cubicBezTo>
                    <a:cubicBezTo>
                      <a:pt x="304" y="8"/>
                      <a:pt x="293" y="1"/>
                      <a:pt x="2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56"/>
              <p:cNvSpPr/>
              <p:nvPr/>
            </p:nvSpPr>
            <p:spPr>
              <a:xfrm>
                <a:off x="1296117" y="3957623"/>
                <a:ext cx="13179" cy="30151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141" extrusionOk="0">
                    <a:moveTo>
                      <a:pt x="57" y="0"/>
                    </a:moveTo>
                    <a:cubicBezTo>
                      <a:pt x="51" y="0"/>
                      <a:pt x="44" y="5"/>
                      <a:pt x="44" y="13"/>
                    </a:cubicBezTo>
                    <a:cubicBezTo>
                      <a:pt x="0" y="1380"/>
                      <a:pt x="106" y="2752"/>
                      <a:pt x="137" y="4120"/>
                    </a:cubicBezTo>
                    <a:cubicBezTo>
                      <a:pt x="137" y="4133"/>
                      <a:pt x="147" y="4140"/>
                      <a:pt x="157" y="4140"/>
                    </a:cubicBezTo>
                    <a:cubicBezTo>
                      <a:pt x="167" y="4140"/>
                      <a:pt x="178" y="4133"/>
                      <a:pt x="178" y="4120"/>
                    </a:cubicBezTo>
                    <a:cubicBezTo>
                      <a:pt x="143" y="2752"/>
                      <a:pt x="181" y="1377"/>
                      <a:pt x="72" y="13"/>
                    </a:cubicBezTo>
                    <a:cubicBezTo>
                      <a:pt x="71" y="5"/>
                      <a:pt x="64" y="0"/>
                      <a:pt x="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6"/>
              <p:cNvSpPr/>
              <p:nvPr/>
            </p:nvSpPr>
            <p:spPr>
              <a:xfrm>
                <a:off x="1216095" y="4433892"/>
                <a:ext cx="323142" cy="8228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113" extrusionOk="0">
                    <a:moveTo>
                      <a:pt x="1964" y="1"/>
                    </a:moveTo>
                    <a:cubicBezTo>
                      <a:pt x="1315" y="1"/>
                      <a:pt x="666" y="12"/>
                      <a:pt x="17" y="42"/>
                    </a:cubicBezTo>
                    <a:cubicBezTo>
                      <a:pt x="0" y="45"/>
                      <a:pt x="0" y="69"/>
                      <a:pt x="17" y="69"/>
                    </a:cubicBezTo>
                    <a:cubicBezTo>
                      <a:pt x="671" y="101"/>
                      <a:pt x="1325" y="113"/>
                      <a:pt x="1979" y="113"/>
                    </a:cubicBezTo>
                    <a:cubicBezTo>
                      <a:pt x="2748" y="113"/>
                      <a:pt x="3517" y="97"/>
                      <a:pt x="4286" y="79"/>
                    </a:cubicBezTo>
                    <a:lnTo>
                      <a:pt x="4286" y="79"/>
                    </a:lnTo>
                    <a:cubicBezTo>
                      <a:pt x="4289" y="81"/>
                      <a:pt x="4293" y="83"/>
                      <a:pt x="4298" y="83"/>
                    </a:cubicBezTo>
                    <a:cubicBezTo>
                      <a:pt x="4299" y="83"/>
                      <a:pt x="4300" y="83"/>
                      <a:pt x="4301" y="83"/>
                    </a:cubicBezTo>
                    <a:cubicBezTo>
                      <a:pt x="4339" y="79"/>
                      <a:pt x="4376" y="79"/>
                      <a:pt x="4410" y="76"/>
                    </a:cubicBezTo>
                    <a:lnTo>
                      <a:pt x="4410" y="76"/>
                    </a:lnTo>
                    <a:cubicBezTo>
                      <a:pt x="4410" y="76"/>
                      <a:pt x="4410" y="76"/>
                      <a:pt x="4410" y="76"/>
                    </a:cubicBezTo>
                    <a:cubicBezTo>
                      <a:pt x="4437" y="76"/>
                      <a:pt x="4437" y="38"/>
                      <a:pt x="4410" y="35"/>
                    </a:cubicBezTo>
                    <a:cubicBezTo>
                      <a:pt x="4400" y="35"/>
                      <a:pt x="4391" y="35"/>
                      <a:pt x="4381" y="35"/>
                    </a:cubicBezTo>
                    <a:lnTo>
                      <a:pt x="4381" y="35"/>
                    </a:lnTo>
                    <a:cubicBezTo>
                      <a:pt x="4356" y="34"/>
                      <a:pt x="4328" y="32"/>
                      <a:pt x="4301" y="32"/>
                    </a:cubicBezTo>
                    <a:cubicBezTo>
                      <a:pt x="4300" y="32"/>
                      <a:pt x="4299" y="32"/>
                      <a:pt x="4298" y="32"/>
                    </a:cubicBezTo>
                    <a:cubicBezTo>
                      <a:pt x="4296" y="32"/>
                      <a:pt x="4294" y="32"/>
                      <a:pt x="4292" y="33"/>
                    </a:cubicBezTo>
                    <a:lnTo>
                      <a:pt x="4292" y="33"/>
                    </a:lnTo>
                    <a:cubicBezTo>
                      <a:pt x="3517" y="16"/>
                      <a:pt x="2741" y="1"/>
                      <a:pt x="19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74"/>
          <p:cNvSpPr txBox="1">
            <a:spLocks noGrp="1"/>
          </p:cNvSpPr>
          <p:nvPr>
            <p:ph type="title" idx="2"/>
          </p:nvPr>
        </p:nvSpPr>
        <p:spPr>
          <a:xfrm>
            <a:off x="1408350" y="2297876"/>
            <a:ext cx="63273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</a:t>
            </a:r>
            <a:r>
              <a:rPr lang="az-Latn-AZ" dirty="0"/>
              <a:t>əlim Prosesi</a:t>
            </a:r>
            <a:endParaRPr dirty="0"/>
          </a:p>
        </p:txBody>
      </p:sp>
      <p:sp>
        <p:nvSpPr>
          <p:cNvPr id="1199" name="Google Shape;1199;p74"/>
          <p:cNvSpPr txBox="1">
            <a:spLocks noGrp="1"/>
          </p:cNvSpPr>
          <p:nvPr>
            <p:ph type="title"/>
          </p:nvPr>
        </p:nvSpPr>
        <p:spPr>
          <a:xfrm>
            <a:off x="3618150" y="1339025"/>
            <a:ext cx="19077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00" name="Google Shape;1200;p74"/>
          <p:cNvSpPr txBox="1">
            <a:spLocks noGrp="1"/>
          </p:cNvSpPr>
          <p:nvPr>
            <p:ph type="subTitle" idx="1"/>
          </p:nvPr>
        </p:nvSpPr>
        <p:spPr>
          <a:xfrm>
            <a:off x="3134250" y="3211900"/>
            <a:ext cx="28755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/>
              <a:t>Sonuncu Hissə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66"/>
          <p:cNvSpPr txBox="1">
            <a:spLocks noGrp="1"/>
          </p:cNvSpPr>
          <p:nvPr>
            <p:ph type="title"/>
          </p:nvPr>
        </p:nvSpPr>
        <p:spPr>
          <a:xfrm>
            <a:off x="758096" y="617632"/>
            <a:ext cx="721340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3200" b="1" dirty="0">
                <a:latin typeface="Bahnschrift" panose="020B0502040204020203" pitchFamily="34" charset="0"/>
              </a:rPr>
              <a:t>Təlim Prosesi bu 5 hissədən ibarətdir</a:t>
            </a:r>
            <a:endParaRPr sz="3200" b="1" dirty="0">
              <a:latin typeface="Bahnschrift" panose="020B0502040204020203" pitchFamily="34" charset="0"/>
            </a:endParaRPr>
          </a:p>
        </p:txBody>
      </p:sp>
      <p:sp>
        <p:nvSpPr>
          <p:cNvPr id="1009" name="Google Shape;1009;p66"/>
          <p:cNvSpPr/>
          <p:nvPr/>
        </p:nvSpPr>
        <p:spPr>
          <a:xfrm>
            <a:off x="8139600" y="3084125"/>
            <a:ext cx="181500" cy="95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Table, timeline&#10;&#10;Description automatically generated">
            <a:extLst>
              <a:ext uri="{FF2B5EF4-FFF2-40B4-BE49-F238E27FC236}">
                <a16:creationId xmlns:a16="http://schemas.microsoft.com/office/drawing/2014/main" id="{AF642BDC-F625-0572-47A7-D69A6B9E6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6" y="1384680"/>
            <a:ext cx="7733954" cy="2621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CD9C21-7C5A-D6CC-E373-EDE06903E8E9}"/>
              </a:ext>
            </a:extLst>
          </p:cNvPr>
          <p:cNvSpPr txBox="1"/>
          <p:nvPr/>
        </p:nvSpPr>
        <p:spPr>
          <a:xfrm>
            <a:off x="1305232" y="4356591"/>
            <a:ext cx="5574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accent5">
                    <a:lumMod val="10000"/>
                  </a:schemeClr>
                </a:solidFill>
              </a:rPr>
              <a:t>Öyrətmək</a:t>
            </a:r>
            <a:r>
              <a:rPr lang="en-GB" sz="1600" b="1" dirty="0">
                <a:solidFill>
                  <a:schemeClr val="accent5">
                    <a:lumMod val="10000"/>
                  </a:schemeClr>
                </a:solidFill>
              </a:rPr>
              <a:t> </a:t>
            </a:r>
            <a:r>
              <a:rPr lang="en-GB" sz="1600" b="1" dirty="0" err="1">
                <a:solidFill>
                  <a:schemeClr val="accent5">
                    <a:lumMod val="10000"/>
                  </a:schemeClr>
                </a:solidFill>
              </a:rPr>
              <a:t>üçün</a:t>
            </a:r>
            <a:r>
              <a:rPr lang="en-GB" sz="1600" b="1" dirty="0">
                <a:solidFill>
                  <a:schemeClr val="accent5">
                    <a:lumMod val="10000"/>
                  </a:schemeClr>
                </a:solidFill>
              </a:rPr>
              <a:t> </a:t>
            </a:r>
            <a:r>
              <a:rPr lang="en-GB" sz="1600" b="1" dirty="0" err="1">
                <a:solidFill>
                  <a:schemeClr val="accent5">
                    <a:lumMod val="10000"/>
                  </a:schemeClr>
                </a:solidFill>
              </a:rPr>
              <a:t>öyrənmək</a:t>
            </a:r>
            <a:r>
              <a:rPr lang="en-GB" sz="1600" b="1" dirty="0">
                <a:solidFill>
                  <a:schemeClr val="accent5">
                    <a:lumMod val="10000"/>
                  </a:schemeClr>
                </a:solidFill>
              </a:rPr>
              <a:t> </a:t>
            </a:r>
            <a:r>
              <a:rPr lang="en-GB" sz="1600" b="1" dirty="0" err="1">
                <a:solidFill>
                  <a:schemeClr val="accent5">
                    <a:lumMod val="10000"/>
                  </a:schemeClr>
                </a:solidFill>
              </a:rPr>
              <a:t>əsas</a:t>
            </a:r>
            <a:r>
              <a:rPr lang="en-GB" sz="1600" b="1" dirty="0">
                <a:solidFill>
                  <a:schemeClr val="accent5">
                    <a:lumMod val="10000"/>
                  </a:schemeClr>
                </a:solidFill>
              </a:rPr>
              <a:t> </a:t>
            </a:r>
            <a:r>
              <a:rPr lang="en-GB" sz="1600" b="1" dirty="0" err="1">
                <a:solidFill>
                  <a:schemeClr val="accent5">
                    <a:lumMod val="10000"/>
                  </a:schemeClr>
                </a:solidFill>
              </a:rPr>
              <a:t>məqsədimdir</a:t>
            </a:r>
            <a:endParaRPr lang="en-GB" sz="1600" b="1" dirty="0">
              <a:solidFill>
                <a:schemeClr val="accent5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D80051C6-F51B-FBC6-E1A7-ED225AE0E093}"/>
              </a:ext>
            </a:extLst>
          </p:cNvPr>
          <p:cNvSpPr txBox="1"/>
          <p:nvPr/>
        </p:nvSpPr>
        <p:spPr>
          <a:xfrm>
            <a:off x="806400" y="554400"/>
            <a:ext cx="3218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Təlim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prosesinin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ünsürləri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arasında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qanunauyğun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əlaqə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və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asılılıq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vardır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.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Hər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bir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əvvəlki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ünsür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özündən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sonrakıları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şərtləndirir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;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hər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bir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sonrakı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ünsür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özündən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əvvəlkilərə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istinad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edir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.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Təlimin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məqsədi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onun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məzmununu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,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onlar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birlikdə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vasitə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,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metod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və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formaları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müəyyən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18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edir</a:t>
            </a:r>
            <a:r>
              <a:rPr lang="en-GB" sz="18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. </a:t>
            </a:r>
            <a:endParaRPr lang="en-GB" sz="1800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611597-12BA-4DF4-28B0-5DB1FE8F1F4F}"/>
              </a:ext>
            </a:extLst>
          </p:cNvPr>
          <p:cNvSpPr txBox="1"/>
          <p:nvPr/>
        </p:nvSpPr>
        <p:spPr>
          <a:xfrm>
            <a:off x="4968000" y="2484000"/>
            <a:ext cx="3369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Təlimin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gedişinə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nəzarət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məqsədin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yerinə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yetirilməsinə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,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fəaliyyəti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tənzimləməyə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xidmət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göstərir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.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Təlim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prosesinin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bütün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ünsürləri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birlikdə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son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nəticəni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təmin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GB" sz="2000" b="0" i="0" dirty="0" err="1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edir</a:t>
            </a:r>
            <a:r>
              <a:rPr lang="en-GB" sz="2000" b="0" i="0" dirty="0">
                <a:solidFill>
                  <a:schemeClr val="accent5">
                    <a:lumMod val="25000"/>
                  </a:schemeClr>
                </a:solidFill>
                <a:effectLst/>
                <a:latin typeface="helvetica neue"/>
              </a:rPr>
              <a:t>.</a:t>
            </a:r>
            <a:endParaRPr lang="en-GB" sz="2000" dirty="0">
              <a:solidFill>
                <a:schemeClr val="accent5">
                  <a:lumMod val="25000"/>
                </a:schemeClr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6B90BC2-CA19-626F-A9FB-15681B7F9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01" y="412731"/>
            <a:ext cx="2030399" cy="2030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1"/>
          <p:cNvSpPr txBox="1">
            <a:spLocks noGrp="1"/>
          </p:cNvSpPr>
          <p:nvPr>
            <p:ph type="title"/>
          </p:nvPr>
        </p:nvSpPr>
        <p:spPr>
          <a:xfrm>
            <a:off x="2642850" y="1486950"/>
            <a:ext cx="3858300" cy="21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Təqdimatımız sona çatdı</a:t>
            </a:r>
            <a:r>
              <a: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, </a:t>
            </a:r>
            <a:r>
              <a:rPr lang="en-GB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diqq</a:t>
            </a:r>
            <a:r>
              <a:rPr lang="az-Latn-AZ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ətlə dinlədiyiniz üçün təşəkkülər </a:t>
            </a:r>
            <a:r>
              <a: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&lt;3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8"/>
          <p:cNvSpPr txBox="1">
            <a:spLocks noGrp="1"/>
          </p:cNvSpPr>
          <p:nvPr>
            <p:ph type="title" idx="2"/>
          </p:nvPr>
        </p:nvSpPr>
        <p:spPr>
          <a:xfrm>
            <a:off x="2643180" y="1121775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73" name="Google Shape;673;p58"/>
          <p:cNvSpPr txBox="1">
            <a:spLocks noGrp="1"/>
          </p:cNvSpPr>
          <p:nvPr>
            <p:ph type="ctrTitle"/>
          </p:nvPr>
        </p:nvSpPr>
        <p:spPr>
          <a:xfrm>
            <a:off x="1962013" y="1394225"/>
            <a:ext cx="2501400" cy="10198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1" dirty="0">
                <a:latin typeface="Bahnschrift" panose="020B0502040204020203" pitchFamily="34" charset="0"/>
              </a:rPr>
              <a:t>Təlim prosesinin ziddiyyətləri.</a:t>
            </a:r>
          </a:p>
        </p:txBody>
      </p:sp>
      <p:sp>
        <p:nvSpPr>
          <p:cNvPr id="675" name="Google Shape;675;p58"/>
          <p:cNvSpPr txBox="1">
            <a:spLocks noGrp="1"/>
          </p:cNvSpPr>
          <p:nvPr>
            <p:ph type="ctrTitle" idx="3"/>
          </p:nvPr>
        </p:nvSpPr>
        <p:spPr>
          <a:xfrm>
            <a:off x="4917655" y="1922712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latin typeface="Bahnschrift" panose="020B0502040204020203" pitchFamily="34" charset="0"/>
              </a:rPr>
              <a:t>Təlimin</a:t>
            </a:r>
            <a:r>
              <a:rPr lang="en-GB" sz="2400" b="1" dirty="0">
                <a:latin typeface="Bahnschrift" panose="020B0502040204020203" pitchFamily="34" charset="0"/>
              </a:rPr>
              <a:t> </a:t>
            </a:r>
            <a:r>
              <a:rPr lang="en-GB" sz="2400" b="1" dirty="0" err="1">
                <a:latin typeface="Bahnschrift" panose="020B0502040204020203" pitchFamily="34" charset="0"/>
              </a:rPr>
              <a:t>funksiyaları</a:t>
            </a:r>
            <a:r>
              <a:rPr lang="en-GB" sz="2400" b="1" dirty="0">
                <a:latin typeface="Bahnschrift" panose="020B0502040204020203" pitchFamily="34" charset="0"/>
              </a:rPr>
              <a:t>.</a:t>
            </a:r>
            <a:endParaRPr sz="2400" b="1" dirty="0">
              <a:latin typeface="Bahnschrift" panose="020B0502040204020203" pitchFamily="34" charset="0"/>
            </a:endParaRPr>
          </a:p>
        </p:txBody>
      </p:sp>
      <p:sp>
        <p:nvSpPr>
          <p:cNvPr id="677" name="Google Shape;677;p58"/>
          <p:cNvSpPr txBox="1">
            <a:spLocks noGrp="1"/>
          </p:cNvSpPr>
          <p:nvPr>
            <p:ph type="title" idx="5"/>
          </p:nvPr>
        </p:nvSpPr>
        <p:spPr>
          <a:xfrm>
            <a:off x="5441305" y="1121775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8" name="Google Shape;678;p58"/>
          <p:cNvSpPr txBox="1">
            <a:spLocks noGrp="1"/>
          </p:cNvSpPr>
          <p:nvPr>
            <p:ph type="ctrTitle" idx="6"/>
          </p:nvPr>
        </p:nvSpPr>
        <p:spPr>
          <a:xfrm>
            <a:off x="695250" y="3687425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latin typeface="Bahnschrift" panose="020B0502040204020203" pitchFamily="34" charset="0"/>
              </a:rPr>
              <a:t>Təlim</a:t>
            </a:r>
            <a:r>
              <a:rPr lang="en-GB" b="1" dirty="0">
                <a:latin typeface="Bahnschrift" panose="020B0502040204020203" pitchFamily="34" charset="0"/>
              </a:rPr>
              <a:t> </a:t>
            </a:r>
            <a:r>
              <a:rPr lang="en-GB" b="1" dirty="0" err="1">
                <a:latin typeface="Bahnschrift" panose="020B0502040204020203" pitchFamily="34" charset="0"/>
              </a:rPr>
              <a:t>prosesinin</a:t>
            </a:r>
            <a:r>
              <a:rPr lang="en-GB" b="1" dirty="0">
                <a:latin typeface="Bahnschrift" panose="020B0502040204020203" pitchFamily="34" charset="0"/>
              </a:rPr>
              <a:t> </a:t>
            </a:r>
            <a:r>
              <a:rPr lang="en-GB" b="1" dirty="0" err="1">
                <a:latin typeface="Bahnschrift" panose="020B0502040204020203" pitchFamily="34" charset="0"/>
              </a:rPr>
              <a:t>quruluşu</a:t>
            </a:r>
            <a:r>
              <a:rPr lang="en-GB" b="1" dirty="0">
                <a:latin typeface="Bahnschrift" panose="020B0502040204020203" pitchFamily="34" charset="0"/>
              </a:rPr>
              <a:t> (</a:t>
            </a:r>
            <a:r>
              <a:rPr lang="en-GB" b="1" dirty="0" err="1">
                <a:latin typeface="Bahnschrift" panose="020B0502040204020203" pitchFamily="34" charset="0"/>
              </a:rPr>
              <a:t>ünsürləri</a:t>
            </a:r>
            <a:r>
              <a:rPr lang="en-GB" b="1" dirty="0">
                <a:latin typeface="Bahnschrift" panose="020B0502040204020203" pitchFamily="34" charset="0"/>
              </a:rPr>
              <a:t>)</a:t>
            </a:r>
            <a:endParaRPr b="1" dirty="0">
              <a:latin typeface="Bahnschrift" panose="020B0502040204020203" pitchFamily="34" charset="0"/>
            </a:endParaRPr>
          </a:p>
        </p:txBody>
      </p:sp>
      <p:sp>
        <p:nvSpPr>
          <p:cNvPr id="680" name="Google Shape;680;p58"/>
          <p:cNvSpPr txBox="1">
            <a:spLocks noGrp="1"/>
          </p:cNvSpPr>
          <p:nvPr>
            <p:ph type="title" idx="8"/>
          </p:nvPr>
        </p:nvSpPr>
        <p:spPr>
          <a:xfrm>
            <a:off x="1327580" y="2807900"/>
            <a:ext cx="8925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82" name="Google Shape;682;p58"/>
          <p:cNvSpPr txBox="1">
            <a:spLocks noGrp="1"/>
          </p:cNvSpPr>
          <p:nvPr>
            <p:ph type="title" idx="14"/>
          </p:nvPr>
        </p:nvSpPr>
        <p:spPr>
          <a:xfrm>
            <a:off x="4042218" y="2807899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3" name="Google Shape;683;p58"/>
          <p:cNvSpPr txBox="1">
            <a:spLocks noGrp="1"/>
          </p:cNvSpPr>
          <p:nvPr>
            <p:ph type="ctrTitle" idx="9"/>
          </p:nvPr>
        </p:nvSpPr>
        <p:spPr>
          <a:xfrm>
            <a:off x="3518550" y="3273674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latin typeface="Bahnschrift" panose="020B0502040204020203" pitchFamily="34" charset="0"/>
              </a:rPr>
              <a:t>Təlim</a:t>
            </a:r>
            <a:r>
              <a:rPr lang="en-GB" sz="2400" b="1" dirty="0">
                <a:latin typeface="Bahnschrift" panose="020B0502040204020203" pitchFamily="34" charset="0"/>
              </a:rPr>
              <a:t> </a:t>
            </a:r>
            <a:r>
              <a:rPr lang="en-GB" sz="2400" b="1" dirty="0" err="1">
                <a:latin typeface="Bahnschrift" panose="020B0502040204020203" pitchFamily="34" charset="0"/>
              </a:rPr>
              <a:t>prosesi</a:t>
            </a:r>
            <a:r>
              <a:rPr lang="en-GB" sz="2400" b="1" dirty="0">
                <a:latin typeface="Bahnschrift" panose="020B0502040204020203" pitchFamily="34" charset="0"/>
              </a:rPr>
              <a:t>:</a:t>
            </a:r>
            <a:endParaRPr sz="2400" b="1" dirty="0">
              <a:latin typeface="Bahnschrift" panose="020B0502040204020203" pitchFamily="34" charset="0"/>
            </a:endParaRPr>
          </a:p>
        </p:txBody>
      </p:sp>
      <p:sp>
        <p:nvSpPr>
          <p:cNvPr id="684" name="Google Shape;684;p58"/>
          <p:cNvSpPr/>
          <p:nvPr/>
        </p:nvSpPr>
        <p:spPr>
          <a:xfrm>
            <a:off x="4614825" y="1468313"/>
            <a:ext cx="5125872" cy="1436525"/>
          </a:xfrm>
          <a:custGeom>
            <a:avLst/>
            <a:gdLst/>
            <a:ahLst/>
            <a:cxnLst/>
            <a:rect l="l" t="t" r="r" b="b"/>
            <a:pathLst>
              <a:path w="188209" h="57461" extrusionOk="0">
                <a:moveTo>
                  <a:pt x="188209" y="241"/>
                </a:moveTo>
                <a:cubicBezTo>
                  <a:pt x="170919" y="-1684"/>
                  <a:pt x="155747" y="13796"/>
                  <a:pt x="141928" y="24363"/>
                </a:cubicBezTo>
                <a:cubicBezTo>
                  <a:pt x="129825" y="33618"/>
                  <a:pt x="115126" y="40151"/>
                  <a:pt x="100135" y="42875"/>
                </a:cubicBezTo>
                <a:cubicBezTo>
                  <a:pt x="72617" y="47875"/>
                  <a:pt x="42938" y="36977"/>
                  <a:pt x="16268" y="45400"/>
                </a:cubicBezTo>
                <a:cubicBezTo>
                  <a:pt x="9831" y="47433"/>
                  <a:pt x="2369" y="51140"/>
                  <a:pt x="0" y="57461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685" name="Google Shape;685;p58"/>
          <p:cNvSpPr txBox="1">
            <a:spLocks noGrp="1"/>
          </p:cNvSpPr>
          <p:nvPr>
            <p:ph type="ctrTitle" idx="15"/>
          </p:nvPr>
        </p:nvSpPr>
        <p:spPr>
          <a:xfrm>
            <a:off x="6316693" y="3299450"/>
            <a:ext cx="21069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1" dirty="0">
                <a:latin typeface="Bahnschrift" panose="020B0502040204020203" pitchFamily="34" charset="0"/>
              </a:rPr>
              <a:t>Sonluq </a:t>
            </a:r>
            <a:r>
              <a:rPr lang="en-GB" sz="2400" b="1" dirty="0">
                <a:latin typeface="Bahnschrift" panose="020B0502040204020203" pitchFamily="34" charset="0"/>
              </a:rPr>
              <a:t>: Final</a:t>
            </a:r>
            <a:endParaRPr sz="2400" b="1" dirty="0">
              <a:latin typeface="Bahnschrift" panose="020B0502040204020203" pitchFamily="34" charset="0"/>
            </a:endParaRPr>
          </a:p>
        </p:txBody>
      </p:sp>
      <p:sp>
        <p:nvSpPr>
          <p:cNvPr id="687" name="Google Shape;687;p58"/>
          <p:cNvSpPr txBox="1">
            <a:spLocks noGrp="1"/>
          </p:cNvSpPr>
          <p:nvPr>
            <p:ph type="title" idx="17"/>
          </p:nvPr>
        </p:nvSpPr>
        <p:spPr>
          <a:xfrm>
            <a:off x="6840343" y="2807899"/>
            <a:ext cx="10596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7"/>
          <p:cNvSpPr txBox="1">
            <a:spLocks noGrp="1"/>
          </p:cNvSpPr>
          <p:nvPr>
            <p:ph type="title"/>
          </p:nvPr>
        </p:nvSpPr>
        <p:spPr>
          <a:xfrm>
            <a:off x="749850" y="570451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Təlim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</a:t>
            </a:r>
            <a:r>
              <a:rPr lang="en-GB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prosesinin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</a:t>
            </a:r>
            <a:r>
              <a:rPr lang="en-GB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mahiyyəti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67" name="Google Shape;667;p57"/>
          <p:cNvSpPr txBox="1">
            <a:spLocks noGrp="1"/>
          </p:cNvSpPr>
          <p:nvPr>
            <p:ph type="body" idx="1"/>
          </p:nvPr>
        </p:nvSpPr>
        <p:spPr>
          <a:xfrm>
            <a:off x="562046" y="1537630"/>
            <a:ext cx="5544001" cy="307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-GB" sz="2800" dirty="0" err="1"/>
              <a:t>Təlim</a:t>
            </a:r>
            <a:r>
              <a:rPr lang="en-GB" sz="2800" dirty="0"/>
              <a:t> </a:t>
            </a:r>
            <a:r>
              <a:rPr lang="en-GB" sz="2800" dirty="0" err="1"/>
              <a:t>prosesi</a:t>
            </a:r>
            <a:r>
              <a:rPr lang="en-GB" sz="2800" dirty="0"/>
              <a:t> </a:t>
            </a:r>
            <a:r>
              <a:rPr lang="en-GB" sz="2800" dirty="0" err="1"/>
              <a:t>şagirdin</a:t>
            </a:r>
            <a:r>
              <a:rPr lang="en-GB" sz="2800" dirty="0"/>
              <a:t> (</a:t>
            </a:r>
            <a:r>
              <a:rPr lang="en-GB" sz="2800" dirty="0" err="1">
                <a:solidFill>
                  <a:srgbClr val="FF0000"/>
                </a:solidFill>
              </a:rPr>
              <a:t>tələbənin</a:t>
            </a:r>
            <a:r>
              <a:rPr lang="en-GB" sz="2800" dirty="0"/>
              <a:t>) </a:t>
            </a:r>
            <a:r>
              <a:rPr lang="en-GB" sz="2800" dirty="0" err="1"/>
              <a:t>idrak</a:t>
            </a:r>
            <a:r>
              <a:rPr lang="en-GB" sz="2800" dirty="0"/>
              <a:t> </a:t>
            </a:r>
            <a:r>
              <a:rPr lang="en-GB" sz="2800" dirty="0" err="1"/>
              <a:t>yolundakı</a:t>
            </a:r>
            <a:r>
              <a:rPr lang="en-GB" sz="2800" dirty="0"/>
              <a:t> </a:t>
            </a:r>
            <a:r>
              <a:rPr lang="en-GB" sz="2800" dirty="0" err="1"/>
              <a:t>hərəkəti</a:t>
            </a:r>
            <a:r>
              <a:rPr lang="en-GB" sz="2800" dirty="0"/>
              <a:t> </a:t>
            </a:r>
            <a:r>
              <a:rPr lang="en-GB" sz="2800" dirty="0" err="1"/>
              <a:t>ilə</a:t>
            </a:r>
            <a:r>
              <a:rPr lang="en-GB" sz="2800" dirty="0"/>
              <a:t> </a:t>
            </a:r>
            <a:r>
              <a:rPr lang="en-GB" sz="2800" dirty="0" err="1"/>
              <a:t>bağlıdır</a:t>
            </a:r>
            <a:r>
              <a:rPr lang="en-GB" sz="2800" dirty="0"/>
              <a:t>: o, </a:t>
            </a:r>
            <a:r>
              <a:rPr lang="en-GB" sz="2800" dirty="0" err="1"/>
              <a:t>biliksizlikdən</a:t>
            </a:r>
            <a:r>
              <a:rPr lang="en-GB" sz="2800" dirty="0"/>
              <a:t> </a:t>
            </a:r>
            <a:r>
              <a:rPr lang="en-GB" sz="2800" dirty="0" err="1"/>
              <a:t>bilikliliyə</a:t>
            </a:r>
            <a:r>
              <a:rPr lang="en-GB" sz="2800" dirty="0"/>
              <a:t> </a:t>
            </a:r>
            <a:r>
              <a:rPr lang="en-GB" sz="2800" dirty="0" err="1"/>
              <a:t>doğru</a:t>
            </a:r>
            <a:r>
              <a:rPr lang="en-GB" sz="2800" dirty="0"/>
              <a:t> </a:t>
            </a:r>
            <a:r>
              <a:rPr lang="en-GB" sz="2800" dirty="0" err="1"/>
              <a:t>inkişaf</a:t>
            </a:r>
            <a:r>
              <a:rPr lang="en-GB" sz="2800" dirty="0"/>
              <a:t> </a:t>
            </a:r>
            <a:r>
              <a:rPr lang="en-GB" sz="2800" dirty="0" err="1"/>
              <a:t>edir</a:t>
            </a:r>
            <a:r>
              <a:rPr lang="en-GB" sz="2800" dirty="0"/>
              <a:t>. </a:t>
            </a:r>
          </a:p>
        </p:txBody>
      </p:sp>
      <p:pic>
        <p:nvPicPr>
          <p:cNvPr id="3" name="Picture 2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80F82B99-1046-58CA-6B1E-EDB571536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97" y="1537630"/>
            <a:ext cx="2679003" cy="274906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6884143-E49E-FC17-F2C3-EB0FA0BC7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600" y="1671750"/>
            <a:ext cx="5032800" cy="2158650"/>
          </a:xfrm>
        </p:spPr>
        <p:txBody>
          <a:bodyPr/>
          <a:lstStyle/>
          <a:p>
            <a:r>
              <a:rPr lang="en-GB" sz="2400" dirty="0" err="1"/>
              <a:t>Təlim</a:t>
            </a:r>
            <a:r>
              <a:rPr lang="en-GB" sz="2400" dirty="0"/>
              <a:t> </a:t>
            </a:r>
            <a:r>
              <a:rPr lang="en-GB" sz="2400" dirty="0" err="1"/>
              <a:t>prosesinin</a:t>
            </a:r>
            <a:r>
              <a:rPr lang="en-GB" sz="2400" dirty="0"/>
              <a:t> </a:t>
            </a:r>
            <a:r>
              <a:rPr lang="en-GB" sz="2400" dirty="0" err="1"/>
              <a:t>xarakteri</a:t>
            </a:r>
            <a:r>
              <a:rPr lang="en-GB" sz="2400" dirty="0"/>
              <a:t>, </a:t>
            </a:r>
            <a:r>
              <a:rPr lang="en-GB" sz="2400" dirty="0" err="1"/>
              <a:t>məzmunu</a:t>
            </a:r>
            <a:r>
              <a:rPr lang="en-GB" sz="2400" dirty="0"/>
              <a:t> </a:t>
            </a:r>
            <a:r>
              <a:rPr lang="en-GB" sz="2400" dirty="0" err="1"/>
              <a:t>və</a:t>
            </a:r>
            <a:r>
              <a:rPr lang="en-GB" sz="2400" dirty="0"/>
              <a:t> </a:t>
            </a:r>
            <a:r>
              <a:rPr lang="en-GB" sz="2400" dirty="0" err="1"/>
              <a:t>təşkili</a:t>
            </a:r>
            <a:r>
              <a:rPr lang="en-GB" sz="2400" dirty="0"/>
              <a:t> </a:t>
            </a:r>
            <a:r>
              <a:rPr lang="en-GB" sz="2400" dirty="0" err="1"/>
              <a:t>formaları</a:t>
            </a:r>
            <a:r>
              <a:rPr lang="en-GB" sz="2400" dirty="0"/>
              <a:t> </a:t>
            </a:r>
            <a:r>
              <a:rPr lang="en-GB" sz="2400" dirty="0" err="1"/>
              <a:t>cəmiyyətin</a:t>
            </a:r>
            <a:r>
              <a:rPr lang="en-GB" sz="2400" dirty="0"/>
              <a:t> </a:t>
            </a:r>
            <a:r>
              <a:rPr lang="en-GB" sz="2400" dirty="0" err="1"/>
              <a:t>tələbi</a:t>
            </a:r>
            <a:r>
              <a:rPr lang="en-GB" sz="2400" dirty="0"/>
              <a:t> </a:t>
            </a:r>
            <a:r>
              <a:rPr lang="en-GB" sz="2400" dirty="0" err="1"/>
              <a:t>ilə</a:t>
            </a:r>
            <a:r>
              <a:rPr lang="en-GB" sz="2400" dirty="0"/>
              <a:t>, </a:t>
            </a:r>
            <a:r>
              <a:rPr lang="en-GB" sz="2400" dirty="0" err="1"/>
              <a:t>elmi-texniki</a:t>
            </a:r>
            <a:r>
              <a:rPr lang="en-GB" sz="2400" dirty="0"/>
              <a:t> </a:t>
            </a:r>
            <a:r>
              <a:rPr lang="en-GB" sz="2400" dirty="0" err="1"/>
              <a:t>tərəqqinin</a:t>
            </a:r>
            <a:r>
              <a:rPr lang="en-GB" sz="2400" dirty="0"/>
              <a:t> </a:t>
            </a:r>
            <a:r>
              <a:rPr lang="en-GB" sz="2400" dirty="0" err="1"/>
              <a:t>təsiri</a:t>
            </a:r>
            <a:r>
              <a:rPr lang="en-GB" sz="2400" dirty="0"/>
              <a:t> </a:t>
            </a:r>
            <a:r>
              <a:rPr lang="en-GB" sz="2400" dirty="0" err="1"/>
              <a:t>ilə</a:t>
            </a:r>
            <a:r>
              <a:rPr lang="en-GB" sz="2400" dirty="0"/>
              <a:t> </a:t>
            </a:r>
            <a:r>
              <a:rPr lang="en-GB" sz="2400" dirty="0" err="1"/>
              <a:t>müəyyən</a:t>
            </a:r>
            <a:r>
              <a:rPr lang="en-GB" sz="2400" dirty="0"/>
              <a:t> </a:t>
            </a:r>
            <a:r>
              <a:rPr lang="en-GB" sz="2400" dirty="0" err="1"/>
              <a:t>olunur.Təlim</a:t>
            </a:r>
            <a:r>
              <a:rPr lang="en-GB" sz="2400" dirty="0"/>
              <a:t> </a:t>
            </a:r>
            <a:r>
              <a:rPr lang="en-GB" sz="2400" dirty="0" err="1"/>
              <a:t>prosesi</a:t>
            </a:r>
            <a:r>
              <a:rPr lang="en-GB" sz="2400" dirty="0"/>
              <a:t> </a:t>
            </a:r>
            <a:r>
              <a:rPr lang="en-GB" sz="2400" dirty="0" err="1"/>
              <a:t>özü</a:t>
            </a:r>
            <a:r>
              <a:rPr lang="en-GB" sz="2400" dirty="0"/>
              <a:t> </a:t>
            </a:r>
            <a:r>
              <a:rPr lang="en-GB" sz="2400" dirty="0" err="1"/>
              <a:t>də</a:t>
            </a:r>
            <a:r>
              <a:rPr lang="en-GB" sz="2400" dirty="0"/>
              <a:t> </a:t>
            </a:r>
            <a:r>
              <a:rPr lang="en-GB" sz="2400" dirty="0" err="1"/>
              <a:t>inkişaf</a:t>
            </a:r>
            <a:r>
              <a:rPr lang="en-GB" sz="2400" dirty="0"/>
              <a:t> </a:t>
            </a:r>
            <a:r>
              <a:rPr lang="en-GB" sz="2400" dirty="0" err="1"/>
              <a:t>edir</a:t>
            </a:r>
            <a:r>
              <a:rPr lang="en-GB" sz="2400" dirty="0"/>
              <a:t>. Bu </a:t>
            </a:r>
            <a:r>
              <a:rPr lang="en-GB" sz="2400" dirty="0" err="1"/>
              <a:t>inkişafın</a:t>
            </a:r>
            <a:r>
              <a:rPr lang="en-GB" sz="2400" dirty="0"/>
              <a:t> </a:t>
            </a:r>
            <a:r>
              <a:rPr lang="en-GB" sz="2400" dirty="0" err="1"/>
              <a:t>mənbəyi</a:t>
            </a:r>
            <a:r>
              <a:rPr lang="en-GB" sz="2400" dirty="0"/>
              <a:t> </a:t>
            </a:r>
            <a:r>
              <a:rPr lang="en-GB" sz="2400" dirty="0" err="1"/>
              <a:t>ziddiyyətlərlə</a:t>
            </a:r>
            <a:r>
              <a:rPr lang="en-GB" sz="2400" dirty="0"/>
              <a:t> </a:t>
            </a:r>
            <a:r>
              <a:rPr lang="en-GB" sz="2400" dirty="0" err="1"/>
              <a:t>bağlıdır</a:t>
            </a:r>
            <a:r>
              <a:rPr lang="en-GB" sz="2400" dirty="0"/>
              <a:t>.</a:t>
            </a:r>
          </a:p>
        </p:txBody>
      </p:sp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BE8B029B-B17E-6EFB-DFC9-9D7B3EA5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356" y="142222"/>
            <a:ext cx="3431644" cy="3896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EDA824-F48F-3469-FB95-E5CCB38C82A6}"/>
              </a:ext>
            </a:extLst>
          </p:cNvPr>
          <p:cNvSpPr txBox="1"/>
          <p:nvPr/>
        </p:nvSpPr>
        <p:spPr>
          <a:xfrm>
            <a:off x="1850400" y="480622"/>
            <a:ext cx="23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B050"/>
                </a:solidFill>
                <a:latin typeface="Bahnschrift" panose="020B0502040204020203" pitchFamily="34" charset="0"/>
              </a:rPr>
              <a:t>Teaching</a:t>
            </a:r>
          </a:p>
        </p:txBody>
      </p:sp>
    </p:spTree>
    <p:extLst>
      <p:ext uri="{BB962C8B-B14F-4D97-AF65-F5344CB8AC3E}">
        <p14:creationId xmlns:p14="http://schemas.microsoft.com/office/powerpoint/2010/main" val="240572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0"/>
          <p:cNvSpPr txBox="1">
            <a:spLocks noGrp="1"/>
          </p:cNvSpPr>
          <p:nvPr>
            <p:ph type="title"/>
          </p:nvPr>
        </p:nvSpPr>
        <p:spPr>
          <a:xfrm>
            <a:off x="2573050" y="2987775"/>
            <a:ext cx="39978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1" dirty="0">
                <a:latin typeface="Bahnschrift" panose="020B0502040204020203" pitchFamily="34" charset="0"/>
              </a:rPr>
              <a:t>~ </a:t>
            </a:r>
            <a:r>
              <a:rPr lang="en-GB" sz="2400" b="1" dirty="0">
                <a:latin typeface="Bahnschrift" panose="020B0502040204020203" pitchFamily="34" charset="0"/>
              </a:rPr>
              <a:t>(</a:t>
            </a:r>
            <a:r>
              <a:rPr lang="en-GB" sz="2400" b="1" dirty="0" err="1">
                <a:latin typeface="Bahnschrift" panose="020B0502040204020203" pitchFamily="34" charset="0"/>
              </a:rPr>
              <a:t>Əvhədi</a:t>
            </a:r>
            <a:r>
              <a:rPr lang="en-GB" sz="2400" b="1" dirty="0">
                <a:latin typeface="Bahnschrift" panose="020B0502040204020203" pitchFamily="34" charset="0"/>
              </a:rPr>
              <a:t> </a:t>
            </a:r>
            <a:r>
              <a:rPr lang="en-GB" sz="2400" b="1" dirty="0" err="1">
                <a:latin typeface="Bahnschrift" panose="020B0502040204020203" pitchFamily="34" charset="0"/>
              </a:rPr>
              <a:t>Marağayi</a:t>
            </a:r>
            <a:r>
              <a:rPr lang="en-GB" sz="2400" b="1" dirty="0">
                <a:latin typeface="Bahnschrift" panose="020B0502040204020203" pitchFamily="34" charset="0"/>
              </a:rPr>
              <a:t>)</a:t>
            </a:r>
            <a:endParaRPr sz="2400" b="1" dirty="0">
              <a:latin typeface="Bahnschrift" panose="020B0502040204020203" pitchFamily="34" charset="0"/>
            </a:endParaRPr>
          </a:p>
        </p:txBody>
      </p:sp>
      <p:sp>
        <p:nvSpPr>
          <p:cNvPr id="752" name="Google Shape;752;p60"/>
          <p:cNvSpPr txBox="1">
            <a:spLocks noGrp="1"/>
          </p:cNvSpPr>
          <p:nvPr>
            <p:ph type="subTitle" idx="1"/>
          </p:nvPr>
        </p:nvSpPr>
        <p:spPr>
          <a:xfrm>
            <a:off x="1558750" y="2151499"/>
            <a:ext cx="6026400" cy="7871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 err="1"/>
              <a:t>Ağıl-kamal</a:t>
            </a:r>
            <a:r>
              <a:rPr lang="en-GB" sz="3200" b="1" dirty="0"/>
              <a:t> </a:t>
            </a:r>
            <a:r>
              <a:rPr lang="en-GB" sz="3200" b="1" dirty="0" err="1"/>
              <a:t>verdi</a:t>
            </a:r>
            <a:r>
              <a:rPr lang="en-GB" sz="3200" b="1" dirty="0"/>
              <a:t> </a:t>
            </a:r>
            <a:r>
              <a:rPr lang="en-GB" sz="3200" b="1" dirty="0" err="1"/>
              <a:t>sənə</a:t>
            </a:r>
            <a:r>
              <a:rPr lang="en-GB" sz="3200" b="1" dirty="0"/>
              <a:t> </a:t>
            </a:r>
            <a:r>
              <a:rPr lang="en-GB" sz="3200" b="1" dirty="0" err="1"/>
              <a:t>yaradan</a:t>
            </a:r>
            <a:r>
              <a:rPr lang="en-GB" sz="3200" b="1" dirty="0"/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 err="1"/>
              <a:t>Çalışıb</a:t>
            </a:r>
            <a:r>
              <a:rPr lang="en-GB" sz="3200" b="1" dirty="0"/>
              <a:t> </a:t>
            </a:r>
            <a:r>
              <a:rPr lang="en-GB" sz="3200" b="1" dirty="0" err="1"/>
              <a:t>hər</a:t>
            </a:r>
            <a:r>
              <a:rPr lang="en-GB" sz="3200" b="1" dirty="0"/>
              <a:t> </a:t>
            </a:r>
            <a:r>
              <a:rPr lang="en-GB" sz="3200" b="1" dirty="0" err="1"/>
              <a:t>sirri</a:t>
            </a:r>
            <a:r>
              <a:rPr lang="en-GB" sz="3200" b="1" dirty="0"/>
              <a:t> </a:t>
            </a:r>
            <a:r>
              <a:rPr lang="en-GB" sz="3200" b="1" dirty="0" err="1"/>
              <a:t>öyrən</a:t>
            </a:r>
            <a:r>
              <a:rPr lang="en-GB" sz="3200" b="1" dirty="0"/>
              <a:t> </a:t>
            </a:r>
            <a:r>
              <a:rPr lang="en-GB" sz="3200" b="1" dirty="0" err="1"/>
              <a:t>hər</a:t>
            </a:r>
            <a:r>
              <a:rPr lang="en-GB" sz="3200" b="1" dirty="0"/>
              <a:t> zaman.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9"/>
          <p:cNvSpPr/>
          <p:nvPr/>
        </p:nvSpPr>
        <p:spPr>
          <a:xfrm>
            <a:off x="-25" y="4272475"/>
            <a:ext cx="9143989" cy="860614"/>
          </a:xfrm>
          <a:custGeom>
            <a:avLst/>
            <a:gdLst/>
            <a:ahLst/>
            <a:cxnLst/>
            <a:rect l="l" t="t" r="r" b="b"/>
            <a:pathLst>
              <a:path w="69963" h="11820" extrusionOk="0">
                <a:moveTo>
                  <a:pt x="1" y="0"/>
                </a:moveTo>
                <a:lnTo>
                  <a:pt x="1" y="11820"/>
                </a:lnTo>
                <a:lnTo>
                  <a:pt x="69962" y="11820"/>
                </a:lnTo>
                <a:lnTo>
                  <a:pt x="699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59"/>
          <p:cNvSpPr/>
          <p:nvPr/>
        </p:nvSpPr>
        <p:spPr>
          <a:xfrm>
            <a:off x="-509775" y="1203475"/>
            <a:ext cx="7973125" cy="1577100"/>
          </a:xfrm>
          <a:custGeom>
            <a:avLst/>
            <a:gdLst/>
            <a:ahLst/>
            <a:cxnLst/>
            <a:rect l="l" t="t" r="r" b="b"/>
            <a:pathLst>
              <a:path w="318925" h="63084" extrusionOk="0">
                <a:moveTo>
                  <a:pt x="318925" y="63084"/>
                </a:moveTo>
                <a:cubicBezTo>
                  <a:pt x="310560" y="58895"/>
                  <a:pt x="300243" y="61809"/>
                  <a:pt x="290888" y="61809"/>
                </a:cubicBezTo>
                <a:cubicBezTo>
                  <a:pt x="269350" y="61809"/>
                  <a:pt x="246527" y="64073"/>
                  <a:pt x="226529" y="56074"/>
                </a:cubicBezTo>
                <a:cubicBezTo>
                  <a:pt x="196561" y="44087"/>
                  <a:pt x="172265" y="19843"/>
                  <a:pt x="141780" y="9239"/>
                </a:cubicBezTo>
                <a:cubicBezTo>
                  <a:pt x="118228" y="1047"/>
                  <a:pt x="92481" y="0"/>
                  <a:pt x="67545" y="0"/>
                </a:cubicBezTo>
                <a:cubicBezTo>
                  <a:pt x="49876" y="0"/>
                  <a:pt x="31982" y="3116"/>
                  <a:pt x="15293" y="8921"/>
                </a:cubicBezTo>
                <a:cubicBezTo>
                  <a:pt x="10278" y="10666"/>
                  <a:pt x="4419" y="10437"/>
                  <a:pt x="0" y="13381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694" name="Google Shape;694;p59"/>
          <p:cNvSpPr txBox="1">
            <a:spLocks noGrp="1"/>
          </p:cNvSpPr>
          <p:nvPr>
            <p:ph type="title" idx="2"/>
          </p:nvPr>
        </p:nvSpPr>
        <p:spPr>
          <a:xfrm>
            <a:off x="3147038" y="2694591"/>
            <a:ext cx="2946709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Təlim</a:t>
            </a:r>
            <a:r>
              <a:rPr lang="en-GB" dirty="0"/>
              <a:t> </a:t>
            </a:r>
            <a:r>
              <a:rPr lang="en-GB" dirty="0" err="1"/>
              <a:t>prosesinin</a:t>
            </a:r>
            <a:r>
              <a:rPr lang="en-GB" dirty="0"/>
              <a:t> </a:t>
            </a:r>
            <a:r>
              <a:rPr lang="en-GB" dirty="0" err="1"/>
              <a:t>ziddiyyətləri</a:t>
            </a:r>
            <a:endParaRPr lang="en-GB" dirty="0"/>
          </a:p>
        </p:txBody>
      </p:sp>
      <p:sp>
        <p:nvSpPr>
          <p:cNvPr id="695" name="Google Shape;695;p59"/>
          <p:cNvSpPr txBox="1">
            <a:spLocks noGrp="1"/>
          </p:cNvSpPr>
          <p:nvPr>
            <p:ph type="title"/>
          </p:nvPr>
        </p:nvSpPr>
        <p:spPr>
          <a:xfrm>
            <a:off x="3618150" y="1339025"/>
            <a:ext cx="19077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97" name="Google Shape;697;p59"/>
          <p:cNvGrpSpPr/>
          <p:nvPr/>
        </p:nvGrpSpPr>
        <p:grpSpPr>
          <a:xfrm>
            <a:off x="350475" y="2036225"/>
            <a:ext cx="2007300" cy="2795175"/>
            <a:chOff x="350475" y="2036225"/>
            <a:chExt cx="2007300" cy="2795175"/>
          </a:xfrm>
        </p:grpSpPr>
        <p:sp>
          <p:nvSpPr>
            <p:cNvPr id="698" name="Google Shape;698;p59"/>
            <p:cNvSpPr/>
            <p:nvPr/>
          </p:nvSpPr>
          <p:spPr>
            <a:xfrm>
              <a:off x="350475" y="4697600"/>
              <a:ext cx="2007300" cy="133800"/>
            </a:xfrm>
            <a:prstGeom prst="ellipse">
              <a:avLst/>
            </a:prstGeom>
            <a:solidFill>
              <a:schemeClr val="accent4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1364690" y="3474904"/>
              <a:ext cx="113085" cy="1167922"/>
            </a:xfrm>
            <a:custGeom>
              <a:avLst/>
              <a:gdLst/>
              <a:ahLst/>
              <a:cxnLst/>
              <a:rect l="l" t="t" r="r" b="b"/>
              <a:pathLst>
                <a:path w="1757" h="18146" extrusionOk="0">
                  <a:moveTo>
                    <a:pt x="878" y="1"/>
                  </a:moveTo>
                  <a:cubicBezTo>
                    <a:pt x="392" y="1"/>
                    <a:pt x="0" y="395"/>
                    <a:pt x="0" y="879"/>
                  </a:cubicBezTo>
                  <a:lnTo>
                    <a:pt x="0" y="17268"/>
                  </a:lnTo>
                  <a:cubicBezTo>
                    <a:pt x="0" y="17750"/>
                    <a:pt x="392" y="18146"/>
                    <a:pt x="878" y="18146"/>
                  </a:cubicBezTo>
                  <a:cubicBezTo>
                    <a:pt x="1362" y="18146"/>
                    <a:pt x="1756" y="17750"/>
                    <a:pt x="1756" y="17268"/>
                  </a:cubicBezTo>
                  <a:lnTo>
                    <a:pt x="1756" y="879"/>
                  </a:lnTo>
                  <a:cubicBezTo>
                    <a:pt x="1756" y="395"/>
                    <a:pt x="1362" y="1"/>
                    <a:pt x="878" y="1"/>
                  </a:cubicBezTo>
                  <a:close/>
                </a:path>
              </a:pathLst>
            </a:custGeom>
            <a:solidFill>
              <a:srgbClr val="DE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9"/>
            <p:cNvSpPr/>
            <p:nvPr/>
          </p:nvSpPr>
          <p:spPr>
            <a:xfrm>
              <a:off x="1317835" y="4561267"/>
              <a:ext cx="394671" cy="174615"/>
            </a:xfrm>
            <a:custGeom>
              <a:avLst/>
              <a:gdLst/>
              <a:ahLst/>
              <a:cxnLst/>
              <a:rect l="l" t="t" r="r" b="b"/>
              <a:pathLst>
                <a:path w="6132" h="2713" extrusionOk="0">
                  <a:moveTo>
                    <a:pt x="599" y="1"/>
                  </a:moveTo>
                  <a:cubicBezTo>
                    <a:pt x="1" y="1396"/>
                    <a:pt x="599" y="2713"/>
                    <a:pt x="599" y="2713"/>
                  </a:cubicBezTo>
                  <a:lnTo>
                    <a:pt x="4917" y="2713"/>
                  </a:lnTo>
                  <a:cubicBezTo>
                    <a:pt x="4917" y="2713"/>
                    <a:pt x="6132" y="2376"/>
                    <a:pt x="2607" y="31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1341520" y="4707111"/>
              <a:ext cx="315376" cy="30315"/>
            </a:xfrm>
            <a:custGeom>
              <a:avLst/>
              <a:gdLst/>
              <a:ahLst/>
              <a:cxnLst/>
              <a:rect l="l" t="t" r="r" b="b"/>
              <a:pathLst>
                <a:path w="4900" h="471" extrusionOk="0">
                  <a:moveTo>
                    <a:pt x="0" y="1"/>
                  </a:moveTo>
                  <a:lnTo>
                    <a:pt x="126" y="470"/>
                  </a:lnTo>
                  <a:lnTo>
                    <a:pt x="4576" y="470"/>
                  </a:lnTo>
                  <a:cubicBezTo>
                    <a:pt x="4900" y="361"/>
                    <a:pt x="4757" y="1"/>
                    <a:pt x="4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1513623" y="4630971"/>
              <a:ext cx="134067" cy="76205"/>
            </a:xfrm>
            <a:custGeom>
              <a:avLst/>
              <a:gdLst/>
              <a:ahLst/>
              <a:cxnLst/>
              <a:rect l="l" t="t" r="r" b="b"/>
              <a:pathLst>
                <a:path w="2083" h="1184" extrusionOk="0">
                  <a:moveTo>
                    <a:pt x="899" y="0"/>
                  </a:moveTo>
                  <a:cubicBezTo>
                    <a:pt x="656" y="0"/>
                    <a:pt x="25" y="105"/>
                    <a:pt x="1" y="1184"/>
                  </a:cubicBezTo>
                  <a:lnTo>
                    <a:pt x="2083" y="1184"/>
                  </a:lnTo>
                  <a:cubicBezTo>
                    <a:pt x="2083" y="1184"/>
                    <a:pt x="2045" y="789"/>
                    <a:pt x="993" y="6"/>
                  </a:cubicBezTo>
                  <a:cubicBezTo>
                    <a:pt x="993" y="6"/>
                    <a:pt x="958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1376275" y="4623891"/>
              <a:ext cx="55287" cy="48465"/>
            </a:xfrm>
            <a:custGeom>
              <a:avLst/>
              <a:gdLst/>
              <a:ahLst/>
              <a:cxnLst/>
              <a:rect l="l" t="t" r="r" b="b"/>
              <a:pathLst>
                <a:path w="859" h="753" extrusionOk="0">
                  <a:moveTo>
                    <a:pt x="430" y="0"/>
                  </a:moveTo>
                  <a:cubicBezTo>
                    <a:pt x="192" y="0"/>
                    <a:pt x="1" y="168"/>
                    <a:pt x="1" y="375"/>
                  </a:cubicBezTo>
                  <a:cubicBezTo>
                    <a:pt x="1" y="583"/>
                    <a:pt x="192" y="753"/>
                    <a:pt x="430" y="753"/>
                  </a:cubicBezTo>
                  <a:cubicBezTo>
                    <a:pt x="665" y="753"/>
                    <a:pt x="858" y="583"/>
                    <a:pt x="858" y="375"/>
                  </a:cubicBezTo>
                  <a:cubicBezTo>
                    <a:pt x="858" y="168"/>
                    <a:pt x="665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9"/>
            <p:cNvSpPr/>
            <p:nvPr/>
          </p:nvSpPr>
          <p:spPr>
            <a:xfrm>
              <a:off x="1130156" y="3474904"/>
              <a:ext cx="121388" cy="1133295"/>
            </a:xfrm>
            <a:custGeom>
              <a:avLst/>
              <a:gdLst/>
              <a:ahLst/>
              <a:cxnLst/>
              <a:rect l="l" t="t" r="r" b="b"/>
              <a:pathLst>
                <a:path w="1886" h="17608" extrusionOk="0">
                  <a:moveTo>
                    <a:pt x="876" y="1"/>
                  </a:moveTo>
                  <a:cubicBezTo>
                    <a:pt x="392" y="4"/>
                    <a:pt x="1" y="403"/>
                    <a:pt x="4" y="885"/>
                  </a:cubicBezTo>
                  <a:lnTo>
                    <a:pt x="127" y="16737"/>
                  </a:lnTo>
                  <a:cubicBezTo>
                    <a:pt x="130" y="17220"/>
                    <a:pt x="521" y="17608"/>
                    <a:pt x="1005" y="17608"/>
                  </a:cubicBezTo>
                  <a:lnTo>
                    <a:pt x="1011" y="17608"/>
                  </a:lnTo>
                  <a:cubicBezTo>
                    <a:pt x="1494" y="17604"/>
                    <a:pt x="1886" y="17207"/>
                    <a:pt x="1882" y="16723"/>
                  </a:cubicBezTo>
                  <a:lnTo>
                    <a:pt x="1760" y="872"/>
                  </a:lnTo>
                  <a:cubicBezTo>
                    <a:pt x="1757" y="392"/>
                    <a:pt x="1365" y="1"/>
                    <a:pt x="882" y="1"/>
                  </a:cubicBezTo>
                  <a:close/>
                </a:path>
              </a:pathLst>
            </a:custGeom>
            <a:solidFill>
              <a:srgbClr val="DE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9"/>
            <p:cNvSpPr/>
            <p:nvPr/>
          </p:nvSpPr>
          <p:spPr>
            <a:xfrm>
              <a:off x="1097139" y="4561074"/>
              <a:ext cx="391131" cy="174809"/>
            </a:xfrm>
            <a:custGeom>
              <a:avLst/>
              <a:gdLst/>
              <a:ahLst/>
              <a:cxnLst/>
              <a:rect l="l" t="t" r="r" b="b"/>
              <a:pathLst>
                <a:path w="6077" h="2716" extrusionOk="0">
                  <a:moveTo>
                    <a:pt x="2552" y="1"/>
                  </a:moveTo>
                  <a:lnTo>
                    <a:pt x="596" y="4"/>
                  </a:lnTo>
                  <a:cubicBezTo>
                    <a:pt x="0" y="1399"/>
                    <a:pt x="602" y="2716"/>
                    <a:pt x="602" y="2716"/>
                  </a:cubicBezTo>
                  <a:lnTo>
                    <a:pt x="4954" y="2705"/>
                  </a:lnTo>
                  <a:cubicBezTo>
                    <a:pt x="4954" y="2705"/>
                    <a:pt x="6076" y="2334"/>
                    <a:pt x="2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9"/>
            <p:cNvSpPr/>
            <p:nvPr/>
          </p:nvSpPr>
          <p:spPr>
            <a:xfrm>
              <a:off x="1121853" y="4706467"/>
              <a:ext cx="314733" cy="30958"/>
            </a:xfrm>
            <a:custGeom>
              <a:avLst/>
              <a:gdLst/>
              <a:ahLst/>
              <a:cxnLst/>
              <a:rect l="l" t="t" r="r" b="b"/>
              <a:pathLst>
                <a:path w="4890" h="481" extrusionOk="0">
                  <a:moveTo>
                    <a:pt x="4676" y="0"/>
                  </a:moveTo>
                  <a:lnTo>
                    <a:pt x="1" y="11"/>
                  </a:lnTo>
                  <a:lnTo>
                    <a:pt x="127" y="480"/>
                  </a:lnTo>
                  <a:lnTo>
                    <a:pt x="4577" y="470"/>
                  </a:lnTo>
                  <a:cubicBezTo>
                    <a:pt x="4890" y="283"/>
                    <a:pt x="4676" y="0"/>
                    <a:pt x="4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9"/>
            <p:cNvSpPr/>
            <p:nvPr/>
          </p:nvSpPr>
          <p:spPr>
            <a:xfrm>
              <a:off x="1287198" y="4633609"/>
              <a:ext cx="140182" cy="73373"/>
            </a:xfrm>
            <a:custGeom>
              <a:avLst/>
              <a:gdLst/>
              <a:ahLst/>
              <a:cxnLst/>
              <a:rect l="l" t="t" r="r" b="b"/>
              <a:pathLst>
                <a:path w="2178" h="1140" extrusionOk="0">
                  <a:moveTo>
                    <a:pt x="965" y="0"/>
                  </a:moveTo>
                  <a:cubicBezTo>
                    <a:pt x="659" y="0"/>
                    <a:pt x="24" y="123"/>
                    <a:pt x="0" y="1140"/>
                  </a:cubicBezTo>
                  <a:lnTo>
                    <a:pt x="2164" y="1132"/>
                  </a:lnTo>
                  <a:cubicBezTo>
                    <a:pt x="2164" y="1132"/>
                    <a:pt x="2178" y="793"/>
                    <a:pt x="1127" y="13"/>
                  </a:cubicBezTo>
                  <a:cubicBezTo>
                    <a:pt x="1127" y="13"/>
                    <a:pt x="1063" y="0"/>
                    <a:pt x="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9"/>
            <p:cNvSpPr/>
            <p:nvPr/>
          </p:nvSpPr>
          <p:spPr>
            <a:xfrm>
              <a:off x="1156480" y="4623698"/>
              <a:ext cx="55223" cy="48465"/>
            </a:xfrm>
            <a:custGeom>
              <a:avLst/>
              <a:gdLst/>
              <a:ahLst/>
              <a:cxnLst/>
              <a:rect l="l" t="t" r="r" b="b"/>
              <a:pathLst>
                <a:path w="858" h="753" extrusionOk="0">
                  <a:moveTo>
                    <a:pt x="429" y="0"/>
                  </a:moveTo>
                  <a:cubicBezTo>
                    <a:pt x="191" y="0"/>
                    <a:pt x="0" y="171"/>
                    <a:pt x="0" y="378"/>
                  </a:cubicBezTo>
                  <a:cubicBezTo>
                    <a:pt x="0" y="586"/>
                    <a:pt x="194" y="752"/>
                    <a:pt x="429" y="752"/>
                  </a:cubicBezTo>
                  <a:cubicBezTo>
                    <a:pt x="667" y="752"/>
                    <a:pt x="858" y="582"/>
                    <a:pt x="858" y="375"/>
                  </a:cubicBezTo>
                  <a:cubicBezTo>
                    <a:pt x="858" y="167"/>
                    <a:pt x="663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9"/>
            <p:cNvSpPr/>
            <p:nvPr/>
          </p:nvSpPr>
          <p:spPr>
            <a:xfrm flipH="1">
              <a:off x="1249550" y="2647855"/>
              <a:ext cx="119843" cy="249019"/>
            </a:xfrm>
            <a:custGeom>
              <a:avLst/>
              <a:gdLst/>
              <a:ahLst/>
              <a:cxnLst/>
              <a:rect l="l" t="t" r="r" b="b"/>
              <a:pathLst>
                <a:path w="1862" h="3869" extrusionOk="0">
                  <a:moveTo>
                    <a:pt x="929" y="0"/>
                  </a:moveTo>
                  <a:cubicBezTo>
                    <a:pt x="419" y="0"/>
                    <a:pt x="1" y="419"/>
                    <a:pt x="1" y="929"/>
                  </a:cubicBezTo>
                  <a:lnTo>
                    <a:pt x="1" y="2940"/>
                  </a:lnTo>
                  <a:cubicBezTo>
                    <a:pt x="1" y="3450"/>
                    <a:pt x="419" y="3869"/>
                    <a:pt x="929" y="3869"/>
                  </a:cubicBezTo>
                  <a:cubicBezTo>
                    <a:pt x="1443" y="3869"/>
                    <a:pt x="1862" y="3450"/>
                    <a:pt x="1862" y="2940"/>
                  </a:cubicBezTo>
                  <a:lnTo>
                    <a:pt x="1862" y="929"/>
                  </a:lnTo>
                  <a:cubicBezTo>
                    <a:pt x="1862" y="419"/>
                    <a:pt x="1443" y="0"/>
                    <a:pt x="929" y="0"/>
                  </a:cubicBezTo>
                  <a:close/>
                </a:path>
              </a:pathLst>
            </a:custGeom>
            <a:solidFill>
              <a:srgbClr val="DE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1250834" y="2670832"/>
              <a:ext cx="119843" cy="112377"/>
            </a:xfrm>
            <a:custGeom>
              <a:avLst/>
              <a:gdLst/>
              <a:ahLst/>
              <a:cxnLst/>
              <a:rect l="l" t="t" r="r" b="b"/>
              <a:pathLst>
                <a:path w="1862" h="1746" extrusionOk="0">
                  <a:moveTo>
                    <a:pt x="1" y="1"/>
                  </a:moveTo>
                  <a:lnTo>
                    <a:pt x="1" y="1552"/>
                  </a:lnTo>
                  <a:cubicBezTo>
                    <a:pt x="1" y="1552"/>
                    <a:pt x="462" y="1746"/>
                    <a:pt x="1013" y="1746"/>
                  </a:cubicBezTo>
                  <a:cubicBezTo>
                    <a:pt x="1289" y="1746"/>
                    <a:pt x="1587" y="1697"/>
                    <a:pt x="1862" y="1552"/>
                  </a:cubicBezTo>
                  <a:lnTo>
                    <a:pt x="18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9"/>
            <p:cNvSpPr/>
            <p:nvPr/>
          </p:nvSpPr>
          <p:spPr>
            <a:xfrm>
              <a:off x="1019583" y="2830450"/>
              <a:ext cx="581065" cy="824741"/>
            </a:xfrm>
            <a:custGeom>
              <a:avLst/>
              <a:gdLst/>
              <a:ahLst/>
              <a:cxnLst/>
              <a:rect l="l" t="t" r="r" b="b"/>
              <a:pathLst>
                <a:path w="9028" h="12814" extrusionOk="0">
                  <a:moveTo>
                    <a:pt x="4318" y="1"/>
                  </a:moveTo>
                  <a:cubicBezTo>
                    <a:pt x="1906" y="1"/>
                    <a:pt x="1" y="1491"/>
                    <a:pt x="157" y="3512"/>
                  </a:cubicBezTo>
                  <a:cubicBezTo>
                    <a:pt x="252" y="4716"/>
                    <a:pt x="1423" y="7037"/>
                    <a:pt x="1447" y="7721"/>
                  </a:cubicBezTo>
                  <a:cubicBezTo>
                    <a:pt x="1484" y="8783"/>
                    <a:pt x="1321" y="9636"/>
                    <a:pt x="1290" y="10388"/>
                  </a:cubicBezTo>
                  <a:cubicBezTo>
                    <a:pt x="1243" y="11534"/>
                    <a:pt x="1906" y="12814"/>
                    <a:pt x="4318" y="12814"/>
                  </a:cubicBezTo>
                  <a:lnTo>
                    <a:pt x="4706" y="12814"/>
                  </a:lnTo>
                  <a:cubicBezTo>
                    <a:pt x="7122" y="12814"/>
                    <a:pt x="7782" y="11534"/>
                    <a:pt x="7735" y="10388"/>
                  </a:cubicBezTo>
                  <a:cubicBezTo>
                    <a:pt x="7703" y="9636"/>
                    <a:pt x="7608" y="9037"/>
                    <a:pt x="7608" y="7721"/>
                  </a:cubicBezTo>
                  <a:cubicBezTo>
                    <a:pt x="7608" y="6571"/>
                    <a:pt x="8772" y="4716"/>
                    <a:pt x="8867" y="3512"/>
                  </a:cubicBezTo>
                  <a:cubicBezTo>
                    <a:pt x="9027" y="1491"/>
                    <a:pt x="7122" y="1"/>
                    <a:pt x="4706" y="1"/>
                  </a:cubicBezTo>
                  <a:close/>
                </a:path>
              </a:pathLst>
            </a:custGeom>
            <a:solidFill>
              <a:srgbClr val="DE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9"/>
            <p:cNvSpPr/>
            <p:nvPr/>
          </p:nvSpPr>
          <p:spPr>
            <a:xfrm>
              <a:off x="1095143" y="3552203"/>
              <a:ext cx="414366" cy="484263"/>
            </a:xfrm>
            <a:custGeom>
              <a:avLst/>
              <a:gdLst/>
              <a:ahLst/>
              <a:cxnLst/>
              <a:rect l="l" t="t" r="r" b="b"/>
              <a:pathLst>
                <a:path w="6438" h="7524" extrusionOk="0">
                  <a:moveTo>
                    <a:pt x="6124" y="7384"/>
                  </a:moveTo>
                  <a:lnTo>
                    <a:pt x="6124" y="7384"/>
                  </a:lnTo>
                  <a:cubicBezTo>
                    <a:pt x="6123" y="7393"/>
                    <a:pt x="6122" y="7402"/>
                    <a:pt x="6121" y="7411"/>
                  </a:cubicBezTo>
                  <a:lnTo>
                    <a:pt x="6138" y="7384"/>
                  </a:lnTo>
                  <a:cubicBezTo>
                    <a:pt x="6134" y="7384"/>
                    <a:pt x="6129" y="7384"/>
                    <a:pt x="6124" y="7384"/>
                  </a:cubicBezTo>
                  <a:close/>
                  <a:moveTo>
                    <a:pt x="5768" y="0"/>
                  </a:moveTo>
                  <a:cubicBezTo>
                    <a:pt x="5220" y="0"/>
                    <a:pt x="4669" y="118"/>
                    <a:pt x="4121" y="191"/>
                  </a:cubicBezTo>
                  <a:cubicBezTo>
                    <a:pt x="3702" y="248"/>
                    <a:pt x="3280" y="276"/>
                    <a:pt x="2858" y="276"/>
                  </a:cubicBezTo>
                  <a:cubicBezTo>
                    <a:pt x="2465" y="276"/>
                    <a:pt x="2072" y="251"/>
                    <a:pt x="1682" y="202"/>
                  </a:cubicBezTo>
                  <a:cubicBezTo>
                    <a:pt x="1329" y="159"/>
                    <a:pt x="976" y="96"/>
                    <a:pt x="623" y="96"/>
                  </a:cubicBezTo>
                  <a:cubicBezTo>
                    <a:pt x="557" y="96"/>
                    <a:pt x="492" y="98"/>
                    <a:pt x="426" y="103"/>
                  </a:cubicBezTo>
                  <a:lnTo>
                    <a:pt x="382" y="86"/>
                  </a:lnTo>
                  <a:cubicBezTo>
                    <a:pt x="75" y="2553"/>
                    <a:pt x="0" y="5047"/>
                    <a:pt x="157" y="7523"/>
                  </a:cubicBezTo>
                  <a:lnTo>
                    <a:pt x="225" y="7449"/>
                  </a:lnTo>
                  <a:cubicBezTo>
                    <a:pt x="1011" y="7435"/>
                    <a:pt x="1800" y="7424"/>
                    <a:pt x="2590" y="7411"/>
                  </a:cubicBezTo>
                  <a:cubicBezTo>
                    <a:pt x="2668" y="7411"/>
                    <a:pt x="2746" y="7411"/>
                    <a:pt x="2825" y="7408"/>
                  </a:cubicBezTo>
                  <a:lnTo>
                    <a:pt x="2845" y="7347"/>
                  </a:lnTo>
                  <a:cubicBezTo>
                    <a:pt x="2746" y="5485"/>
                    <a:pt x="2709" y="3618"/>
                    <a:pt x="2729" y="1753"/>
                  </a:cubicBezTo>
                  <a:cubicBezTo>
                    <a:pt x="2729" y="1682"/>
                    <a:pt x="2736" y="1603"/>
                    <a:pt x="2784" y="1556"/>
                  </a:cubicBezTo>
                  <a:cubicBezTo>
                    <a:pt x="2825" y="1515"/>
                    <a:pt x="2889" y="1504"/>
                    <a:pt x="2943" y="1501"/>
                  </a:cubicBezTo>
                  <a:cubicBezTo>
                    <a:pt x="2995" y="1497"/>
                    <a:pt x="3047" y="1495"/>
                    <a:pt x="3099" y="1495"/>
                  </a:cubicBezTo>
                  <a:cubicBezTo>
                    <a:pt x="3384" y="1495"/>
                    <a:pt x="3667" y="1557"/>
                    <a:pt x="3923" y="1678"/>
                  </a:cubicBezTo>
                  <a:lnTo>
                    <a:pt x="3992" y="1780"/>
                  </a:lnTo>
                  <a:cubicBezTo>
                    <a:pt x="3971" y="2233"/>
                    <a:pt x="3951" y="2685"/>
                    <a:pt x="3927" y="3138"/>
                  </a:cubicBezTo>
                  <a:cubicBezTo>
                    <a:pt x="3859" y="4553"/>
                    <a:pt x="3791" y="5969"/>
                    <a:pt x="3907" y="7377"/>
                  </a:cubicBezTo>
                  <a:cubicBezTo>
                    <a:pt x="4643" y="7380"/>
                    <a:pt x="5383" y="7380"/>
                    <a:pt x="6124" y="7384"/>
                  </a:cubicBezTo>
                  <a:lnTo>
                    <a:pt x="6124" y="7384"/>
                  </a:lnTo>
                  <a:cubicBezTo>
                    <a:pt x="6387" y="4946"/>
                    <a:pt x="6437" y="2486"/>
                    <a:pt x="6275" y="39"/>
                  </a:cubicBezTo>
                  <a:cubicBezTo>
                    <a:pt x="6106" y="11"/>
                    <a:pt x="5937" y="0"/>
                    <a:pt x="5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9"/>
            <p:cNvSpPr/>
            <p:nvPr/>
          </p:nvSpPr>
          <p:spPr>
            <a:xfrm>
              <a:off x="1089673" y="4002671"/>
              <a:ext cx="199331" cy="56317"/>
            </a:xfrm>
            <a:custGeom>
              <a:avLst/>
              <a:gdLst/>
              <a:ahLst/>
              <a:cxnLst/>
              <a:rect l="l" t="t" r="r" b="b"/>
              <a:pathLst>
                <a:path w="3097" h="875" extrusionOk="0">
                  <a:moveTo>
                    <a:pt x="27" y="1"/>
                  </a:moveTo>
                  <a:cubicBezTo>
                    <a:pt x="11" y="1"/>
                    <a:pt x="0" y="14"/>
                    <a:pt x="0" y="28"/>
                  </a:cubicBezTo>
                  <a:lnTo>
                    <a:pt x="0" y="848"/>
                  </a:lnTo>
                  <a:cubicBezTo>
                    <a:pt x="0" y="861"/>
                    <a:pt x="11" y="875"/>
                    <a:pt x="27" y="875"/>
                  </a:cubicBezTo>
                  <a:lnTo>
                    <a:pt x="3069" y="875"/>
                  </a:lnTo>
                  <a:cubicBezTo>
                    <a:pt x="3086" y="875"/>
                    <a:pt x="3097" y="861"/>
                    <a:pt x="3097" y="848"/>
                  </a:cubicBezTo>
                  <a:lnTo>
                    <a:pt x="3097" y="28"/>
                  </a:lnTo>
                  <a:cubicBezTo>
                    <a:pt x="3097" y="14"/>
                    <a:pt x="3086" y="1"/>
                    <a:pt x="3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9"/>
            <p:cNvSpPr/>
            <p:nvPr/>
          </p:nvSpPr>
          <p:spPr>
            <a:xfrm>
              <a:off x="1321825" y="4002671"/>
              <a:ext cx="195147" cy="56317"/>
            </a:xfrm>
            <a:custGeom>
              <a:avLst/>
              <a:gdLst/>
              <a:ahLst/>
              <a:cxnLst/>
              <a:rect l="l" t="t" r="r" b="b"/>
              <a:pathLst>
                <a:path w="3032" h="875" extrusionOk="0">
                  <a:moveTo>
                    <a:pt x="27" y="1"/>
                  </a:moveTo>
                  <a:cubicBezTo>
                    <a:pt x="10" y="1"/>
                    <a:pt x="0" y="14"/>
                    <a:pt x="0" y="28"/>
                  </a:cubicBezTo>
                  <a:lnTo>
                    <a:pt x="0" y="848"/>
                  </a:lnTo>
                  <a:cubicBezTo>
                    <a:pt x="0" y="861"/>
                    <a:pt x="10" y="875"/>
                    <a:pt x="27" y="875"/>
                  </a:cubicBezTo>
                  <a:lnTo>
                    <a:pt x="3004" y="875"/>
                  </a:lnTo>
                  <a:cubicBezTo>
                    <a:pt x="3018" y="875"/>
                    <a:pt x="3031" y="861"/>
                    <a:pt x="3031" y="848"/>
                  </a:cubicBezTo>
                  <a:lnTo>
                    <a:pt x="3031" y="28"/>
                  </a:lnTo>
                  <a:cubicBezTo>
                    <a:pt x="3031" y="14"/>
                    <a:pt x="3018" y="1"/>
                    <a:pt x="3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9"/>
            <p:cNvSpPr/>
            <p:nvPr/>
          </p:nvSpPr>
          <p:spPr>
            <a:xfrm>
              <a:off x="1017008" y="2830450"/>
              <a:ext cx="582288" cy="842248"/>
            </a:xfrm>
            <a:custGeom>
              <a:avLst/>
              <a:gdLst/>
              <a:ahLst/>
              <a:cxnLst/>
              <a:rect l="l" t="t" r="r" b="b"/>
              <a:pathLst>
                <a:path w="9047" h="13086" extrusionOk="0">
                  <a:moveTo>
                    <a:pt x="3368" y="1"/>
                  </a:moveTo>
                  <a:cubicBezTo>
                    <a:pt x="2460" y="188"/>
                    <a:pt x="1810" y="504"/>
                    <a:pt x="1150" y="1032"/>
                  </a:cubicBezTo>
                  <a:cubicBezTo>
                    <a:pt x="803" y="1311"/>
                    <a:pt x="551" y="1957"/>
                    <a:pt x="354" y="2359"/>
                  </a:cubicBezTo>
                  <a:cubicBezTo>
                    <a:pt x="0" y="3080"/>
                    <a:pt x="418" y="4353"/>
                    <a:pt x="619" y="5129"/>
                  </a:cubicBezTo>
                  <a:cubicBezTo>
                    <a:pt x="1269" y="7676"/>
                    <a:pt x="721" y="9694"/>
                    <a:pt x="844" y="12321"/>
                  </a:cubicBezTo>
                  <a:cubicBezTo>
                    <a:pt x="854" y="12531"/>
                    <a:pt x="1147" y="12729"/>
                    <a:pt x="1337" y="12814"/>
                  </a:cubicBezTo>
                  <a:cubicBezTo>
                    <a:pt x="1409" y="12848"/>
                    <a:pt x="1745" y="12872"/>
                    <a:pt x="1823" y="12875"/>
                  </a:cubicBezTo>
                  <a:cubicBezTo>
                    <a:pt x="2550" y="12917"/>
                    <a:pt x="3306" y="13086"/>
                    <a:pt x="4040" y="13086"/>
                  </a:cubicBezTo>
                  <a:cubicBezTo>
                    <a:pt x="4217" y="13086"/>
                    <a:pt x="4392" y="13076"/>
                    <a:pt x="4565" y="13052"/>
                  </a:cubicBezTo>
                  <a:cubicBezTo>
                    <a:pt x="5835" y="12882"/>
                    <a:pt x="6165" y="12998"/>
                    <a:pt x="7492" y="12858"/>
                  </a:cubicBezTo>
                  <a:lnTo>
                    <a:pt x="8342" y="12657"/>
                  </a:lnTo>
                  <a:cubicBezTo>
                    <a:pt x="8621" y="12525"/>
                    <a:pt x="8499" y="11191"/>
                    <a:pt x="8482" y="10885"/>
                  </a:cubicBezTo>
                  <a:cubicBezTo>
                    <a:pt x="8353" y="8527"/>
                    <a:pt x="8216" y="6891"/>
                    <a:pt x="8747" y="4590"/>
                  </a:cubicBezTo>
                  <a:cubicBezTo>
                    <a:pt x="8877" y="4043"/>
                    <a:pt x="9047" y="3482"/>
                    <a:pt x="8962" y="2927"/>
                  </a:cubicBezTo>
                  <a:cubicBezTo>
                    <a:pt x="8901" y="2529"/>
                    <a:pt x="8709" y="2164"/>
                    <a:pt x="8492" y="1828"/>
                  </a:cubicBezTo>
                  <a:cubicBezTo>
                    <a:pt x="7904" y="916"/>
                    <a:pt x="7005" y="113"/>
                    <a:pt x="5923" y="1"/>
                  </a:cubicBezTo>
                  <a:lnTo>
                    <a:pt x="5889" y="62"/>
                  </a:lnTo>
                  <a:cubicBezTo>
                    <a:pt x="5892" y="344"/>
                    <a:pt x="5705" y="613"/>
                    <a:pt x="5447" y="712"/>
                  </a:cubicBezTo>
                  <a:cubicBezTo>
                    <a:pt x="5358" y="746"/>
                    <a:pt x="5267" y="760"/>
                    <a:pt x="5175" y="770"/>
                  </a:cubicBezTo>
                  <a:cubicBezTo>
                    <a:pt x="5113" y="775"/>
                    <a:pt x="5052" y="778"/>
                    <a:pt x="4990" y="778"/>
                  </a:cubicBezTo>
                  <a:cubicBezTo>
                    <a:pt x="4629" y="778"/>
                    <a:pt x="4267" y="684"/>
                    <a:pt x="3953" y="501"/>
                  </a:cubicBezTo>
                  <a:cubicBezTo>
                    <a:pt x="3753" y="385"/>
                    <a:pt x="3562" y="222"/>
                    <a:pt x="3484" y="5"/>
                  </a:cubicBezTo>
                  <a:lnTo>
                    <a:pt x="33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9"/>
            <p:cNvSpPr/>
            <p:nvPr/>
          </p:nvSpPr>
          <p:spPr>
            <a:xfrm>
              <a:off x="1132795" y="2916115"/>
              <a:ext cx="565682" cy="489026"/>
            </a:xfrm>
            <a:custGeom>
              <a:avLst/>
              <a:gdLst/>
              <a:ahLst/>
              <a:cxnLst/>
              <a:rect l="l" t="t" r="r" b="b"/>
              <a:pathLst>
                <a:path w="8789" h="7598" extrusionOk="0">
                  <a:moveTo>
                    <a:pt x="6031" y="1"/>
                  </a:moveTo>
                  <a:cubicBezTo>
                    <a:pt x="5885" y="1"/>
                    <a:pt x="5737" y="45"/>
                    <a:pt x="5608" y="136"/>
                  </a:cubicBezTo>
                  <a:cubicBezTo>
                    <a:pt x="5274" y="371"/>
                    <a:pt x="5196" y="830"/>
                    <a:pt x="5431" y="1160"/>
                  </a:cubicBezTo>
                  <a:cubicBezTo>
                    <a:pt x="6394" y="2528"/>
                    <a:pt x="7540" y="4920"/>
                    <a:pt x="6935" y="5720"/>
                  </a:cubicBezTo>
                  <a:cubicBezTo>
                    <a:pt x="6830" y="5856"/>
                    <a:pt x="6509" y="6119"/>
                    <a:pt x="5594" y="6119"/>
                  </a:cubicBezTo>
                  <a:cubicBezTo>
                    <a:pt x="4728" y="6119"/>
                    <a:pt x="3330" y="5884"/>
                    <a:pt x="1079" y="5084"/>
                  </a:cubicBezTo>
                  <a:cubicBezTo>
                    <a:pt x="998" y="5055"/>
                    <a:pt x="914" y="5041"/>
                    <a:pt x="832" y="5041"/>
                  </a:cubicBezTo>
                  <a:cubicBezTo>
                    <a:pt x="528" y="5041"/>
                    <a:pt x="244" y="5229"/>
                    <a:pt x="137" y="5529"/>
                  </a:cubicBezTo>
                  <a:cubicBezTo>
                    <a:pt x="1" y="5913"/>
                    <a:pt x="202" y="6335"/>
                    <a:pt x="586" y="6472"/>
                  </a:cubicBezTo>
                  <a:cubicBezTo>
                    <a:pt x="2702" y="7223"/>
                    <a:pt x="4363" y="7598"/>
                    <a:pt x="5615" y="7598"/>
                  </a:cubicBezTo>
                  <a:cubicBezTo>
                    <a:pt x="6792" y="7598"/>
                    <a:pt x="7609" y="7268"/>
                    <a:pt x="8108" y="6607"/>
                  </a:cubicBezTo>
                  <a:cubicBezTo>
                    <a:pt x="8789" y="5712"/>
                    <a:pt x="8718" y="4345"/>
                    <a:pt x="7904" y="2545"/>
                  </a:cubicBezTo>
                  <a:cubicBezTo>
                    <a:pt x="7356" y="1337"/>
                    <a:pt x="6662" y="354"/>
                    <a:pt x="6632" y="310"/>
                  </a:cubicBezTo>
                  <a:cubicBezTo>
                    <a:pt x="6488" y="109"/>
                    <a:pt x="6262" y="1"/>
                    <a:pt x="6031" y="1"/>
                  </a:cubicBezTo>
                  <a:close/>
                </a:path>
              </a:pathLst>
            </a:custGeom>
            <a:solidFill>
              <a:srgbClr val="DE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9"/>
            <p:cNvSpPr/>
            <p:nvPr/>
          </p:nvSpPr>
          <p:spPr>
            <a:xfrm>
              <a:off x="897875" y="2916051"/>
              <a:ext cx="646457" cy="508335"/>
            </a:xfrm>
            <a:custGeom>
              <a:avLst/>
              <a:gdLst/>
              <a:ahLst/>
              <a:cxnLst/>
              <a:rect l="l" t="t" r="r" b="b"/>
              <a:pathLst>
                <a:path w="10044" h="7898" extrusionOk="0">
                  <a:moveTo>
                    <a:pt x="3125" y="1"/>
                  </a:moveTo>
                  <a:cubicBezTo>
                    <a:pt x="3000" y="1"/>
                    <a:pt x="2874" y="33"/>
                    <a:pt x="2759" y="100"/>
                  </a:cubicBezTo>
                  <a:cubicBezTo>
                    <a:pt x="2120" y="464"/>
                    <a:pt x="1358" y="1737"/>
                    <a:pt x="919" y="2761"/>
                  </a:cubicBezTo>
                  <a:cubicBezTo>
                    <a:pt x="443" y="3880"/>
                    <a:pt x="0" y="5465"/>
                    <a:pt x="623" y="6636"/>
                  </a:cubicBezTo>
                  <a:cubicBezTo>
                    <a:pt x="936" y="7228"/>
                    <a:pt x="1623" y="7898"/>
                    <a:pt x="3130" y="7898"/>
                  </a:cubicBezTo>
                  <a:cubicBezTo>
                    <a:pt x="3280" y="7898"/>
                    <a:pt x="3433" y="7894"/>
                    <a:pt x="3596" y="7881"/>
                  </a:cubicBezTo>
                  <a:cubicBezTo>
                    <a:pt x="5049" y="7759"/>
                    <a:pt x="7043" y="7085"/>
                    <a:pt x="9527" y="5877"/>
                  </a:cubicBezTo>
                  <a:cubicBezTo>
                    <a:pt x="9894" y="5697"/>
                    <a:pt x="10044" y="5258"/>
                    <a:pt x="9866" y="4890"/>
                  </a:cubicBezTo>
                  <a:cubicBezTo>
                    <a:pt x="9740" y="4629"/>
                    <a:pt x="9476" y="4476"/>
                    <a:pt x="9201" y="4476"/>
                  </a:cubicBezTo>
                  <a:cubicBezTo>
                    <a:pt x="9093" y="4476"/>
                    <a:pt x="8984" y="4500"/>
                    <a:pt x="8880" y="4550"/>
                  </a:cubicBezTo>
                  <a:cubicBezTo>
                    <a:pt x="6070" y="5920"/>
                    <a:pt x="4218" y="6422"/>
                    <a:pt x="3124" y="6422"/>
                  </a:cubicBezTo>
                  <a:cubicBezTo>
                    <a:pt x="2479" y="6422"/>
                    <a:pt x="2098" y="6248"/>
                    <a:pt x="1939" y="5975"/>
                  </a:cubicBezTo>
                  <a:cubicBezTo>
                    <a:pt x="1272" y="4829"/>
                    <a:pt x="2902" y="1784"/>
                    <a:pt x="3497" y="1373"/>
                  </a:cubicBezTo>
                  <a:cubicBezTo>
                    <a:pt x="3844" y="1168"/>
                    <a:pt x="3967" y="723"/>
                    <a:pt x="3763" y="372"/>
                  </a:cubicBezTo>
                  <a:cubicBezTo>
                    <a:pt x="3628" y="134"/>
                    <a:pt x="3380" y="1"/>
                    <a:pt x="3125" y="1"/>
                  </a:cubicBezTo>
                  <a:close/>
                </a:path>
              </a:pathLst>
            </a:custGeom>
            <a:solidFill>
              <a:srgbClr val="DE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914738" y="2883548"/>
              <a:ext cx="244449" cy="323872"/>
            </a:xfrm>
            <a:custGeom>
              <a:avLst/>
              <a:gdLst/>
              <a:ahLst/>
              <a:cxnLst/>
              <a:rect l="l" t="t" r="r" b="b"/>
              <a:pathLst>
                <a:path w="3798" h="5032" extrusionOk="0">
                  <a:moveTo>
                    <a:pt x="3104" y="0"/>
                  </a:moveTo>
                  <a:cubicBezTo>
                    <a:pt x="2961" y="0"/>
                    <a:pt x="2833" y="150"/>
                    <a:pt x="2589" y="302"/>
                  </a:cubicBezTo>
                  <a:cubicBezTo>
                    <a:pt x="2246" y="516"/>
                    <a:pt x="1494" y="1187"/>
                    <a:pt x="1263" y="1520"/>
                  </a:cubicBezTo>
                  <a:cubicBezTo>
                    <a:pt x="660" y="2385"/>
                    <a:pt x="381" y="2840"/>
                    <a:pt x="0" y="3885"/>
                  </a:cubicBezTo>
                  <a:lnTo>
                    <a:pt x="0" y="4184"/>
                  </a:lnTo>
                  <a:cubicBezTo>
                    <a:pt x="657" y="4456"/>
                    <a:pt x="1214" y="4687"/>
                    <a:pt x="1837" y="5031"/>
                  </a:cubicBezTo>
                  <a:cubicBezTo>
                    <a:pt x="2695" y="4010"/>
                    <a:pt x="3337" y="2806"/>
                    <a:pt x="3715" y="1527"/>
                  </a:cubicBezTo>
                  <a:cubicBezTo>
                    <a:pt x="3760" y="1380"/>
                    <a:pt x="3797" y="1231"/>
                    <a:pt x="3794" y="1078"/>
                  </a:cubicBezTo>
                  <a:cubicBezTo>
                    <a:pt x="3786" y="673"/>
                    <a:pt x="3610" y="346"/>
                    <a:pt x="3297" y="88"/>
                  </a:cubicBezTo>
                  <a:cubicBezTo>
                    <a:pt x="3224" y="26"/>
                    <a:pt x="3163" y="0"/>
                    <a:pt x="3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1446429" y="2881810"/>
              <a:ext cx="246380" cy="328442"/>
            </a:xfrm>
            <a:custGeom>
              <a:avLst/>
              <a:gdLst/>
              <a:ahLst/>
              <a:cxnLst/>
              <a:rect l="l" t="t" r="r" b="b"/>
              <a:pathLst>
                <a:path w="3828" h="5103" extrusionOk="0">
                  <a:moveTo>
                    <a:pt x="796" y="0"/>
                  </a:moveTo>
                  <a:cubicBezTo>
                    <a:pt x="519" y="0"/>
                    <a:pt x="282" y="368"/>
                    <a:pt x="159" y="642"/>
                  </a:cubicBezTo>
                  <a:cubicBezTo>
                    <a:pt x="24" y="948"/>
                    <a:pt x="0" y="1295"/>
                    <a:pt x="3" y="1629"/>
                  </a:cubicBezTo>
                  <a:cubicBezTo>
                    <a:pt x="10" y="1928"/>
                    <a:pt x="34" y="2228"/>
                    <a:pt x="119" y="2514"/>
                  </a:cubicBezTo>
                  <a:cubicBezTo>
                    <a:pt x="368" y="3357"/>
                    <a:pt x="1089" y="3970"/>
                    <a:pt x="1480" y="4755"/>
                  </a:cubicBezTo>
                  <a:lnTo>
                    <a:pt x="1629" y="5102"/>
                  </a:lnTo>
                  <a:cubicBezTo>
                    <a:pt x="2287" y="4687"/>
                    <a:pt x="3157" y="4657"/>
                    <a:pt x="3746" y="4143"/>
                  </a:cubicBezTo>
                  <a:cubicBezTo>
                    <a:pt x="3780" y="4112"/>
                    <a:pt x="3818" y="4075"/>
                    <a:pt x="3824" y="4028"/>
                  </a:cubicBezTo>
                  <a:cubicBezTo>
                    <a:pt x="3827" y="3987"/>
                    <a:pt x="3813" y="3949"/>
                    <a:pt x="3797" y="3915"/>
                  </a:cubicBezTo>
                  <a:cubicBezTo>
                    <a:pt x="3617" y="3524"/>
                    <a:pt x="3439" y="3133"/>
                    <a:pt x="3259" y="2738"/>
                  </a:cubicBezTo>
                  <a:cubicBezTo>
                    <a:pt x="2940" y="2034"/>
                    <a:pt x="2718" y="1758"/>
                    <a:pt x="2246" y="1142"/>
                  </a:cubicBezTo>
                  <a:cubicBezTo>
                    <a:pt x="1939" y="747"/>
                    <a:pt x="1388" y="169"/>
                    <a:pt x="894" y="16"/>
                  </a:cubicBezTo>
                  <a:cubicBezTo>
                    <a:pt x="861" y="5"/>
                    <a:pt x="828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9"/>
            <p:cNvSpPr/>
            <p:nvPr/>
          </p:nvSpPr>
          <p:spPr>
            <a:xfrm flipH="1">
              <a:off x="1454284" y="2516943"/>
              <a:ext cx="134518" cy="125957"/>
            </a:xfrm>
            <a:custGeom>
              <a:avLst/>
              <a:gdLst/>
              <a:ahLst/>
              <a:cxnLst/>
              <a:rect l="l" t="t" r="r" b="b"/>
              <a:pathLst>
                <a:path w="2090" h="1957" extrusionOk="0">
                  <a:moveTo>
                    <a:pt x="1045" y="0"/>
                  </a:moveTo>
                  <a:cubicBezTo>
                    <a:pt x="564" y="0"/>
                    <a:pt x="144" y="352"/>
                    <a:pt x="75" y="840"/>
                  </a:cubicBezTo>
                  <a:cubicBezTo>
                    <a:pt x="1" y="1378"/>
                    <a:pt x="375" y="1871"/>
                    <a:pt x="909" y="1946"/>
                  </a:cubicBezTo>
                  <a:cubicBezTo>
                    <a:pt x="956" y="1953"/>
                    <a:pt x="1004" y="1956"/>
                    <a:pt x="1050" y="1956"/>
                  </a:cubicBezTo>
                  <a:cubicBezTo>
                    <a:pt x="1528" y="1956"/>
                    <a:pt x="1947" y="1603"/>
                    <a:pt x="2014" y="1115"/>
                  </a:cubicBezTo>
                  <a:cubicBezTo>
                    <a:pt x="2089" y="581"/>
                    <a:pt x="1719" y="85"/>
                    <a:pt x="1181" y="10"/>
                  </a:cubicBezTo>
                  <a:cubicBezTo>
                    <a:pt x="1136" y="3"/>
                    <a:pt x="1090" y="0"/>
                    <a:pt x="1045" y="0"/>
                  </a:cubicBezTo>
                  <a:close/>
                </a:path>
              </a:pathLst>
            </a:custGeom>
            <a:solidFill>
              <a:srgbClr val="DE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9"/>
            <p:cNvSpPr/>
            <p:nvPr/>
          </p:nvSpPr>
          <p:spPr>
            <a:xfrm flipH="1">
              <a:off x="1034968" y="2515785"/>
              <a:ext cx="134518" cy="126022"/>
            </a:xfrm>
            <a:custGeom>
              <a:avLst/>
              <a:gdLst/>
              <a:ahLst/>
              <a:cxnLst/>
              <a:rect l="l" t="t" r="r" b="b"/>
              <a:pathLst>
                <a:path w="2090" h="1958" extrusionOk="0">
                  <a:moveTo>
                    <a:pt x="1041" y="0"/>
                  </a:moveTo>
                  <a:cubicBezTo>
                    <a:pt x="563" y="0"/>
                    <a:pt x="144" y="354"/>
                    <a:pt x="76" y="841"/>
                  </a:cubicBezTo>
                  <a:cubicBezTo>
                    <a:pt x="1" y="1378"/>
                    <a:pt x="372" y="1872"/>
                    <a:pt x="909" y="1947"/>
                  </a:cubicBezTo>
                  <a:cubicBezTo>
                    <a:pt x="957" y="1954"/>
                    <a:pt x="1004" y="1957"/>
                    <a:pt x="1051" y="1957"/>
                  </a:cubicBezTo>
                  <a:cubicBezTo>
                    <a:pt x="1529" y="1957"/>
                    <a:pt x="1947" y="1603"/>
                    <a:pt x="2015" y="1117"/>
                  </a:cubicBezTo>
                  <a:cubicBezTo>
                    <a:pt x="2090" y="579"/>
                    <a:pt x="1716" y="86"/>
                    <a:pt x="1182" y="11"/>
                  </a:cubicBezTo>
                  <a:cubicBezTo>
                    <a:pt x="1134" y="4"/>
                    <a:pt x="1088" y="0"/>
                    <a:pt x="1041" y="0"/>
                  </a:cubicBezTo>
                  <a:close/>
                </a:path>
              </a:pathLst>
            </a:custGeom>
            <a:solidFill>
              <a:srgbClr val="DE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9"/>
            <p:cNvSpPr/>
            <p:nvPr/>
          </p:nvSpPr>
          <p:spPr>
            <a:xfrm flipH="1">
              <a:off x="1087032" y="2115004"/>
              <a:ext cx="456845" cy="613954"/>
            </a:xfrm>
            <a:custGeom>
              <a:avLst/>
              <a:gdLst/>
              <a:ahLst/>
              <a:cxnLst/>
              <a:rect l="l" t="t" r="r" b="b"/>
              <a:pathLst>
                <a:path w="7098" h="9539" extrusionOk="0">
                  <a:moveTo>
                    <a:pt x="3514" y="1"/>
                  </a:moveTo>
                  <a:cubicBezTo>
                    <a:pt x="3489" y="1"/>
                    <a:pt x="3464" y="1"/>
                    <a:pt x="3439" y="2"/>
                  </a:cubicBezTo>
                  <a:cubicBezTo>
                    <a:pt x="1528" y="46"/>
                    <a:pt x="0" y="1645"/>
                    <a:pt x="44" y="3557"/>
                  </a:cubicBezTo>
                  <a:lnTo>
                    <a:pt x="102" y="6140"/>
                  </a:lnTo>
                  <a:cubicBezTo>
                    <a:pt x="146" y="8026"/>
                    <a:pt x="1703" y="9539"/>
                    <a:pt x="3582" y="9539"/>
                  </a:cubicBezTo>
                  <a:cubicBezTo>
                    <a:pt x="3607" y="9539"/>
                    <a:pt x="3632" y="9539"/>
                    <a:pt x="3657" y="9538"/>
                  </a:cubicBezTo>
                  <a:cubicBezTo>
                    <a:pt x="5570" y="9494"/>
                    <a:pt x="7097" y="7895"/>
                    <a:pt x="7053" y="5983"/>
                  </a:cubicBezTo>
                  <a:lnTo>
                    <a:pt x="6995" y="3400"/>
                  </a:lnTo>
                  <a:cubicBezTo>
                    <a:pt x="6951" y="1514"/>
                    <a:pt x="5393" y="1"/>
                    <a:pt x="3514" y="1"/>
                  </a:cubicBezTo>
                  <a:close/>
                </a:path>
              </a:pathLst>
            </a:custGeom>
            <a:solidFill>
              <a:srgbClr val="DE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9"/>
            <p:cNvSpPr/>
            <p:nvPr/>
          </p:nvSpPr>
          <p:spPr>
            <a:xfrm flipH="1">
              <a:off x="1072878" y="2563734"/>
              <a:ext cx="40291" cy="56446"/>
            </a:xfrm>
            <a:custGeom>
              <a:avLst/>
              <a:gdLst/>
              <a:ahLst/>
              <a:cxnLst/>
              <a:rect l="l" t="t" r="r" b="b"/>
              <a:pathLst>
                <a:path w="626" h="877" extrusionOk="0">
                  <a:moveTo>
                    <a:pt x="613" y="1"/>
                  </a:moveTo>
                  <a:cubicBezTo>
                    <a:pt x="238" y="69"/>
                    <a:pt x="0" y="474"/>
                    <a:pt x="68" y="838"/>
                  </a:cubicBezTo>
                  <a:cubicBezTo>
                    <a:pt x="74" y="865"/>
                    <a:pt x="93" y="877"/>
                    <a:pt x="114" y="877"/>
                  </a:cubicBezTo>
                  <a:cubicBezTo>
                    <a:pt x="142" y="877"/>
                    <a:pt x="173" y="855"/>
                    <a:pt x="177" y="824"/>
                  </a:cubicBezTo>
                  <a:cubicBezTo>
                    <a:pt x="214" y="495"/>
                    <a:pt x="374" y="232"/>
                    <a:pt x="619" y="14"/>
                  </a:cubicBezTo>
                  <a:cubicBezTo>
                    <a:pt x="626" y="8"/>
                    <a:pt x="619" y="1"/>
                    <a:pt x="6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9"/>
            <p:cNvSpPr/>
            <p:nvPr/>
          </p:nvSpPr>
          <p:spPr>
            <a:xfrm flipH="1">
              <a:off x="1421203" y="2483797"/>
              <a:ext cx="47628" cy="48980"/>
            </a:xfrm>
            <a:custGeom>
              <a:avLst/>
              <a:gdLst/>
              <a:ahLst/>
              <a:cxnLst/>
              <a:rect l="l" t="t" r="r" b="b"/>
              <a:pathLst>
                <a:path w="740" h="761" extrusionOk="0">
                  <a:moveTo>
                    <a:pt x="370" y="1"/>
                  </a:moveTo>
                  <a:cubicBezTo>
                    <a:pt x="364" y="1"/>
                    <a:pt x="357" y="1"/>
                    <a:pt x="351" y="1"/>
                  </a:cubicBezTo>
                  <a:cubicBezTo>
                    <a:pt x="154" y="11"/>
                    <a:pt x="1" y="188"/>
                    <a:pt x="11" y="396"/>
                  </a:cubicBezTo>
                  <a:cubicBezTo>
                    <a:pt x="21" y="600"/>
                    <a:pt x="178" y="760"/>
                    <a:pt x="372" y="760"/>
                  </a:cubicBezTo>
                  <a:cubicBezTo>
                    <a:pt x="377" y="760"/>
                    <a:pt x="383" y="760"/>
                    <a:pt x="389" y="760"/>
                  </a:cubicBezTo>
                  <a:cubicBezTo>
                    <a:pt x="586" y="749"/>
                    <a:pt x="739" y="573"/>
                    <a:pt x="729" y="365"/>
                  </a:cubicBezTo>
                  <a:cubicBezTo>
                    <a:pt x="719" y="161"/>
                    <a:pt x="562" y="1"/>
                    <a:pt x="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9"/>
            <p:cNvSpPr/>
            <p:nvPr/>
          </p:nvSpPr>
          <p:spPr>
            <a:xfrm flipH="1">
              <a:off x="1234683" y="2483153"/>
              <a:ext cx="47757" cy="48915"/>
            </a:xfrm>
            <a:custGeom>
              <a:avLst/>
              <a:gdLst/>
              <a:ahLst/>
              <a:cxnLst/>
              <a:rect l="l" t="t" r="r" b="b"/>
              <a:pathLst>
                <a:path w="742" h="760" extrusionOk="0">
                  <a:moveTo>
                    <a:pt x="371" y="0"/>
                  </a:moveTo>
                  <a:cubicBezTo>
                    <a:pt x="365" y="0"/>
                    <a:pt x="360" y="0"/>
                    <a:pt x="354" y="1"/>
                  </a:cubicBezTo>
                  <a:cubicBezTo>
                    <a:pt x="157" y="11"/>
                    <a:pt x="0" y="188"/>
                    <a:pt x="10" y="395"/>
                  </a:cubicBezTo>
                  <a:cubicBezTo>
                    <a:pt x="20" y="600"/>
                    <a:pt x="180" y="760"/>
                    <a:pt x="370" y="760"/>
                  </a:cubicBezTo>
                  <a:cubicBezTo>
                    <a:pt x="376" y="760"/>
                    <a:pt x="382" y="760"/>
                    <a:pt x="388" y="759"/>
                  </a:cubicBezTo>
                  <a:cubicBezTo>
                    <a:pt x="586" y="750"/>
                    <a:pt x="742" y="572"/>
                    <a:pt x="732" y="365"/>
                  </a:cubicBezTo>
                  <a:cubicBezTo>
                    <a:pt x="722" y="160"/>
                    <a:pt x="561" y="0"/>
                    <a:pt x="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9"/>
            <p:cNvSpPr/>
            <p:nvPr/>
          </p:nvSpPr>
          <p:spPr>
            <a:xfrm rot="-10340898" flipH="1">
              <a:off x="1311080" y="2573259"/>
              <a:ext cx="40356" cy="33469"/>
            </a:xfrm>
            <a:custGeom>
              <a:avLst/>
              <a:gdLst/>
              <a:ahLst/>
              <a:cxnLst/>
              <a:rect l="l" t="t" r="r" b="b"/>
              <a:pathLst>
                <a:path w="627" h="520" extrusionOk="0">
                  <a:moveTo>
                    <a:pt x="499" y="1"/>
                  </a:moveTo>
                  <a:cubicBezTo>
                    <a:pt x="167" y="1"/>
                    <a:pt x="62" y="173"/>
                    <a:pt x="8" y="445"/>
                  </a:cubicBezTo>
                  <a:cubicBezTo>
                    <a:pt x="0" y="479"/>
                    <a:pt x="21" y="510"/>
                    <a:pt x="55" y="516"/>
                  </a:cubicBezTo>
                  <a:cubicBezTo>
                    <a:pt x="58" y="516"/>
                    <a:pt x="61" y="520"/>
                    <a:pt x="69" y="520"/>
                  </a:cubicBezTo>
                  <a:cubicBezTo>
                    <a:pt x="96" y="520"/>
                    <a:pt x="119" y="499"/>
                    <a:pt x="127" y="469"/>
                  </a:cubicBezTo>
                  <a:cubicBezTo>
                    <a:pt x="174" y="234"/>
                    <a:pt x="242" y="124"/>
                    <a:pt x="500" y="124"/>
                  </a:cubicBezTo>
                  <a:cubicBezTo>
                    <a:pt x="518" y="124"/>
                    <a:pt x="538" y="124"/>
                    <a:pt x="559" y="125"/>
                  </a:cubicBezTo>
                  <a:cubicBezTo>
                    <a:pt x="561" y="125"/>
                    <a:pt x="562" y="126"/>
                    <a:pt x="564" y="126"/>
                  </a:cubicBezTo>
                  <a:cubicBezTo>
                    <a:pt x="595" y="126"/>
                    <a:pt x="620" y="100"/>
                    <a:pt x="623" y="67"/>
                  </a:cubicBezTo>
                  <a:cubicBezTo>
                    <a:pt x="627" y="33"/>
                    <a:pt x="600" y="6"/>
                    <a:pt x="565" y="3"/>
                  </a:cubicBezTo>
                  <a:cubicBezTo>
                    <a:pt x="542" y="1"/>
                    <a:pt x="520" y="1"/>
                    <a:pt x="4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9"/>
            <p:cNvSpPr/>
            <p:nvPr/>
          </p:nvSpPr>
          <p:spPr>
            <a:xfrm flipH="1">
              <a:off x="1223934" y="2412935"/>
              <a:ext cx="66615" cy="20145"/>
            </a:xfrm>
            <a:custGeom>
              <a:avLst/>
              <a:gdLst/>
              <a:ahLst/>
              <a:cxnLst/>
              <a:rect l="l" t="t" r="r" b="b"/>
              <a:pathLst>
                <a:path w="1035" h="313" extrusionOk="0">
                  <a:moveTo>
                    <a:pt x="500" y="0"/>
                  </a:moveTo>
                  <a:cubicBezTo>
                    <a:pt x="242" y="0"/>
                    <a:pt x="48" y="156"/>
                    <a:pt x="41" y="163"/>
                  </a:cubicBezTo>
                  <a:cubicBezTo>
                    <a:pt x="4" y="194"/>
                    <a:pt x="1" y="245"/>
                    <a:pt x="28" y="282"/>
                  </a:cubicBezTo>
                  <a:cubicBezTo>
                    <a:pt x="45" y="301"/>
                    <a:pt x="68" y="310"/>
                    <a:pt x="91" y="310"/>
                  </a:cubicBezTo>
                  <a:cubicBezTo>
                    <a:pt x="110" y="310"/>
                    <a:pt x="128" y="304"/>
                    <a:pt x="144" y="292"/>
                  </a:cubicBezTo>
                  <a:cubicBezTo>
                    <a:pt x="147" y="289"/>
                    <a:pt x="299" y="163"/>
                    <a:pt x="504" y="163"/>
                  </a:cubicBezTo>
                  <a:cubicBezTo>
                    <a:pt x="704" y="163"/>
                    <a:pt x="888" y="296"/>
                    <a:pt x="891" y="296"/>
                  </a:cubicBezTo>
                  <a:cubicBezTo>
                    <a:pt x="905" y="306"/>
                    <a:pt x="923" y="313"/>
                    <a:pt x="940" y="313"/>
                  </a:cubicBezTo>
                  <a:cubicBezTo>
                    <a:pt x="967" y="313"/>
                    <a:pt x="990" y="299"/>
                    <a:pt x="1007" y="278"/>
                  </a:cubicBezTo>
                  <a:cubicBezTo>
                    <a:pt x="1034" y="241"/>
                    <a:pt x="1025" y="190"/>
                    <a:pt x="990" y="163"/>
                  </a:cubicBezTo>
                  <a:cubicBezTo>
                    <a:pt x="980" y="156"/>
                    <a:pt x="759" y="0"/>
                    <a:pt x="5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9"/>
            <p:cNvSpPr/>
            <p:nvPr/>
          </p:nvSpPr>
          <p:spPr>
            <a:xfrm flipH="1">
              <a:off x="1415475" y="2427287"/>
              <a:ext cx="66680" cy="28770"/>
            </a:xfrm>
            <a:custGeom>
              <a:avLst/>
              <a:gdLst/>
              <a:ahLst/>
              <a:cxnLst/>
              <a:rect l="l" t="t" r="r" b="b"/>
              <a:pathLst>
                <a:path w="1036" h="447" extrusionOk="0">
                  <a:moveTo>
                    <a:pt x="483" y="0"/>
                  </a:moveTo>
                  <a:cubicBezTo>
                    <a:pt x="280" y="0"/>
                    <a:pt x="75" y="81"/>
                    <a:pt x="65" y="87"/>
                  </a:cubicBezTo>
                  <a:cubicBezTo>
                    <a:pt x="21" y="104"/>
                    <a:pt x="0" y="154"/>
                    <a:pt x="18" y="195"/>
                  </a:cubicBezTo>
                  <a:cubicBezTo>
                    <a:pt x="31" y="226"/>
                    <a:pt x="63" y="245"/>
                    <a:pt x="96" y="245"/>
                  </a:cubicBezTo>
                  <a:cubicBezTo>
                    <a:pt x="106" y="245"/>
                    <a:pt x="116" y="243"/>
                    <a:pt x="126" y="239"/>
                  </a:cubicBezTo>
                  <a:cubicBezTo>
                    <a:pt x="191" y="215"/>
                    <a:pt x="348" y="166"/>
                    <a:pt x="485" y="166"/>
                  </a:cubicBezTo>
                  <a:cubicBezTo>
                    <a:pt x="535" y="166"/>
                    <a:pt x="583" y="172"/>
                    <a:pt x="623" y="189"/>
                  </a:cubicBezTo>
                  <a:cubicBezTo>
                    <a:pt x="817" y="270"/>
                    <a:pt x="861" y="382"/>
                    <a:pt x="861" y="389"/>
                  </a:cubicBezTo>
                  <a:cubicBezTo>
                    <a:pt x="875" y="423"/>
                    <a:pt x="905" y="447"/>
                    <a:pt x="940" y="447"/>
                  </a:cubicBezTo>
                  <a:cubicBezTo>
                    <a:pt x="949" y="447"/>
                    <a:pt x="957" y="443"/>
                    <a:pt x="963" y="443"/>
                  </a:cubicBezTo>
                  <a:cubicBezTo>
                    <a:pt x="1007" y="430"/>
                    <a:pt x="1035" y="382"/>
                    <a:pt x="1021" y="341"/>
                  </a:cubicBezTo>
                  <a:cubicBezTo>
                    <a:pt x="1015" y="321"/>
                    <a:pt x="957" y="148"/>
                    <a:pt x="684" y="35"/>
                  </a:cubicBezTo>
                  <a:cubicBezTo>
                    <a:pt x="622" y="10"/>
                    <a:pt x="553" y="0"/>
                    <a:pt x="4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9"/>
            <p:cNvSpPr/>
            <p:nvPr/>
          </p:nvSpPr>
          <p:spPr>
            <a:xfrm flipH="1">
              <a:off x="1349376" y="2424713"/>
              <a:ext cx="25938" cy="123769"/>
            </a:xfrm>
            <a:custGeom>
              <a:avLst/>
              <a:gdLst/>
              <a:ahLst/>
              <a:cxnLst/>
              <a:rect l="l" t="t" r="r" b="b"/>
              <a:pathLst>
                <a:path w="403" h="1923" extrusionOk="0">
                  <a:moveTo>
                    <a:pt x="275" y="0"/>
                  </a:moveTo>
                  <a:cubicBezTo>
                    <a:pt x="234" y="0"/>
                    <a:pt x="198" y="30"/>
                    <a:pt x="195" y="72"/>
                  </a:cubicBezTo>
                  <a:cubicBezTo>
                    <a:pt x="181" y="232"/>
                    <a:pt x="161" y="395"/>
                    <a:pt x="140" y="552"/>
                  </a:cubicBezTo>
                  <a:cubicBezTo>
                    <a:pt x="69" y="1099"/>
                    <a:pt x="1" y="1617"/>
                    <a:pt x="253" y="1895"/>
                  </a:cubicBezTo>
                  <a:cubicBezTo>
                    <a:pt x="269" y="1912"/>
                    <a:pt x="290" y="1923"/>
                    <a:pt x="310" y="1923"/>
                  </a:cubicBezTo>
                  <a:cubicBezTo>
                    <a:pt x="330" y="1923"/>
                    <a:pt x="351" y="1916"/>
                    <a:pt x="365" y="1903"/>
                  </a:cubicBezTo>
                  <a:cubicBezTo>
                    <a:pt x="399" y="1871"/>
                    <a:pt x="402" y="1821"/>
                    <a:pt x="371" y="1790"/>
                  </a:cubicBezTo>
                  <a:cubicBezTo>
                    <a:pt x="167" y="1562"/>
                    <a:pt x="232" y="1083"/>
                    <a:pt x="300" y="576"/>
                  </a:cubicBezTo>
                  <a:cubicBezTo>
                    <a:pt x="321" y="412"/>
                    <a:pt x="341" y="249"/>
                    <a:pt x="355" y="86"/>
                  </a:cubicBezTo>
                  <a:cubicBezTo>
                    <a:pt x="358" y="42"/>
                    <a:pt x="327" y="4"/>
                    <a:pt x="283" y="1"/>
                  </a:cubicBezTo>
                  <a:cubicBezTo>
                    <a:pt x="280" y="1"/>
                    <a:pt x="278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9"/>
            <p:cNvSpPr/>
            <p:nvPr/>
          </p:nvSpPr>
          <p:spPr>
            <a:xfrm flipH="1">
              <a:off x="1064698" y="2036225"/>
              <a:ext cx="494948" cy="486001"/>
            </a:xfrm>
            <a:custGeom>
              <a:avLst/>
              <a:gdLst/>
              <a:ahLst/>
              <a:cxnLst/>
              <a:rect l="l" t="t" r="r" b="b"/>
              <a:pathLst>
                <a:path w="7690" h="7551" extrusionOk="0">
                  <a:moveTo>
                    <a:pt x="3510" y="1"/>
                  </a:moveTo>
                  <a:cubicBezTo>
                    <a:pt x="3282" y="1"/>
                    <a:pt x="3081" y="139"/>
                    <a:pt x="2909" y="280"/>
                  </a:cubicBezTo>
                  <a:cubicBezTo>
                    <a:pt x="2647" y="501"/>
                    <a:pt x="2415" y="759"/>
                    <a:pt x="2228" y="1042"/>
                  </a:cubicBezTo>
                  <a:lnTo>
                    <a:pt x="2153" y="1025"/>
                  </a:lnTo>
                  <a:cubicBezTo>
                    <a:pt x="2132" y="833"/>
                    <a:pt x="1914" y="703"/>
                    <a:pt x="1702" y="703"/>
                  </a:cubicBezTo>
                  <a:cubicBezTo>
                    <a:pt x="1678" y="703"/>
                    <a:pt x="1654" y="705"/>
                    <a:pt x="1630" y="709"/>
                  </a:cubicBezTo>
                  <a:cubicBezTo>
                    <a:pt x="1402" y="742"/>
                    <a:pt x="1214" y="896"/>
                    <a:pt x="1062" y="1059"/>
                  </a:cubicBezTo>
                  <a:cubicBezTo>
                    <a:pt x="333" y="1841"/>
                    <a:pt x="143" y="2934"/>
                    <a:pt x="78" y="3971"/>
                  </a:cubicBezTo>
                  <a:cubicBezTo>
                    <a:pt x="0" y="5165"/>
                    <a:pt x="55" y="6367"/>
                    <a:pt x="234" y="7551"/>
                  </a:cubicBezTo>
                  <a:lnTo>
                    <a:pt x="364" y="7482"/>
                  </a:lnTo>
                  <a:cubicBezTo>
                    <a:pt x="394" y="6656"/>
                    <a:pt x="490" y="5829"/>
                    <a:pt x="653" y="5012"/>
                  </a:cubicBezTo>
                  <a:cubicBezTo>
                    <a:pt x="708" y="4747"/>
                    <a:pt x="769" y="4478"/>
                    <a:pt x="922" y="4250"/>
                  </a:cubicBezTo>
                  <a:cubicBezTo>
                    <a:pt x="946" y="4216"/>
                    <a:pt x="973" y="4186"/>
                    <a:pt x="1010" y="4165"/>
                  </a:cubicBezTo>
                  <a:cubicBezTo>
                    <a:pt x="1029" y="4158"/>
                    <a:pt x="1049" y="4155"/>
                    <a:pt x="1069" y="4155"/>
                  </a:cubicBezTo>
                  <a:cubicBezTo>
                    <a:pt x="1115" y="4155"/>
                    <a:pt x="1162" y="4170"/>
                    <a:pt x="1204" y="4189"/>
                  </a:cubicBezTo>
                  <a:cubicBezTo>
                    <a:pt x="1327" y="4244"/>
                    <a:pt x="1374" y="4376"/>
                    <a:pt x="1470" y="4471"/>
                  </a:cubicBezTo>
                  <a:lnTo>
                    <a:pt x="1548" y="4478"/>
                  </a:lnTo>
                  <a:cubicBezTo>
                    <a:pt x="1698" y="4349"/>
                    <a:pt x="1837" y="4213"/>
                    <a:pt x="1970" y="4070"/>
                  </a:cubicBezTo>
                  <a:cubicBezTo>
                    <a:pt x="1997" y="4039"/>
                    <a:pt x="2024" y="4008"/>
                    <a:pt x="2065" y="4002"/>
                  </a:cubicBezTo>
                  <a:cubicBezTo>
                    <a:pt x="2071" y="4001"/>
                    <a:pt x="2078" y="4001"/>
                    <a:pt x="2084" y="4001"/>
                  </a:cubicBezTo>
                  <a:cubicBezTo>
                    <a:pt x="2102" y="4001"/>
                    <a:pt x="2119" y="4004"/>
                    <a:pt x="2137" y="4008"/>
                  </a:cubicBezTo>
                  <a:cubicBezTo>
                    <a:pt x="2500" y="4093"/>
                    <a:pt x="2759" y="4410"/>
                    <a:pt x="3120" y="4512"/>
                  </a:cubicBezTo>
                  <a:cubicBezTo>
                    <a:pt x="3154" y="4521"/>
                    <a:pt x="3190" y="4527"/>
                    <a:pt x="3225" y="4527"/>
                  </a:cubicBezTo>
                  <a:cubicBezTo>
                    <a:pt x="3261" y="4527"/>
                    <a:pt x="3297" y="4521"/>
                    <a:pt x="3328" y="4502"/>
                  </a:cubicBezTo>
                  <a:cubicBezTo>
                    <a:pt x="3354" y="4489"/>
                    <a:pt x="3372" y="4465"/>
                    <a:pt x="3392" y="4444"/>
                  </a:cubicBezTo>
                  <a:cubicBezTo>
                    <a:pt x="3521" y="4294"/>
                    <a:pt x="3654" y="4148"/>
                    <a:pt x="3783" y="3999"/>
                  </a:cubicBezTo>
                  <a:lnTo>
                    <a:pt x="3862" y="4066"/>
                  </a:lnTo>
                  <a:cubicBezTo>
                    <a:pt x="4066" y="4206"/>
                    <a:pt x="4273" y="4349"/>
                    <a:pt x="4477" y="4492"/>
                  </a:cubicBezTo>
                  <a:cubicBezTo>
                    <a:pt x="4515" y="4516"/>
                    <a:pt x="4552" y="4539"/>
                    <a:pt x="4593" y="4547"/>
                  </a:cubicBezTo>
                  <a:cubicBezTo>
                    <a:pt x="4602" y="4548"/>
                    <a:pt x="4610" y="4549"/>
                    <a:pt x="4619" y="4549"/>
                  </a:cubicBezTo>
                  <a:cubicBezTo>
                    <a:pt x="4707" y="4549"/>
                    <a:pt x="4783" y="4475"/>
                    <a:pt x="4845" y="4413"/>
                  </a:cubicBezTo>
                  <a:cubicBezTo>
                    <a:pt x="4940" y="4322"/>
                    <a:pt x="5042" y="4244"/>
                    <a:pt x="5154" y="4172"/>
                  </a:cubicBezTo>
                  <a:cubicBezTo>
                    <a:pt x="5177" y="4157"/>
                    <a:pt x="5205" y="4142"/>
                    <a:pt x="5232" y="4142"/>
                  </a:cubicBezTo>
                  <a:cubicBezTo>
                    <a:pt x="5242" y="4142"/>
                    <a:pt x="5251" y="4144"/>
                    <a:pt x="5260" y="4148"/>
                  </a:cubicBezTo>
                  <a:cubicBezTo>
                    <a:pt x="5284" y="4159"/>
                    <a:pt x="5297" y="4179"/>
                    <a:pt x="5308" y="4200"/>
                  </a:cubicBezTo>
                  <a:cubicBezTo>
                    <a:pt x="5447" y="4420"/>
                    <a:pt x="5611" y="4662"/>
                    <a:pt x="5838" y="4805"/>
                  </a:cubicBezTo>
                  <a:lnTo>
                    <a:pt x="5934" y="4839"/>
                  </a:lnTo>
                  <a:cubicBezTo>
                    <a:pt x="6154" y="4798"/>
                    <a:pt x="6372" y="4734"/>
                    <a:pt x="6580" y="4649"/>
                  </a:cubicBezTo>
                  <a:lnTo>
                    <a:pt x="6604" y="4658"/>
                  </a:lnTo>
                  <a:cubicBezTo>
                    <a:pt x="6845" y="5519"/>
                    <a:pt x="7022" y="6400"/>
                    <a:pt x="7131" y="7285"/>
                  </a:cubicBezTo>
                  <a:cubicBezTo>
                    <a:pt x="7138" y="7336"/>
                    <a:pt x="7145" y="7387"/>
                    <a:pt x="7175" y="7428"/>
                  </a:cubicBezTo>
                  <a:cubicBezTo>
                    <a:pt x="7197" y="7460"/>
                    <a:pt x="7237" y="7485"/>
                    <a:pt x="7276" y="7485"/>
                  </a:cubicBezTo>
                  <a:cubicBezTo>
                    <a:pt x="7287" y="7485"/>
                    <a:pt x="7298" y="7483"/>
                    <a:pt x="7308" y="7479"/>
                  </a:cubicBezTo>
                  <a:lnTo>
                    <a:pt x="7356" y="7302"/>
                  </a:lnTo>
                  <a:cubicBezTo>
                    <a:pt x="7553" y="6244"/>
                    <a:pt x="7611" y="5257"/>
                    <a:pt x="7658" y="4182"/>
                  </a:cubicBezTo>
                  <a:cubicBezTo>
                    <a:pt x="7690" y="3515"/>
                    <a:pt x="7645" y="2766"/>
                    <a:pt x="7134" y="2297"/>
                  </a:cubicBezTo>
                  <a:cubicBezTo>
                    <a:pt x="7033" y="2206"/>
                    <a:pt x="6896" y="2128"/>
                    <a:pt x="6764" y="2128"/>
                  </a:cubicBezTo>
                  <a:cubicBezTo>
                    <a:pt x="6719" y="2128"/>
                    <a:pt x="6674" y="2137"/>
                    <a:pt x="6631" y="2158"/>
                  </a:cubicBezTo>
                  <a:lnTo>
                    <a:pt x="6590" y="2086"/>
                  </a:lnTo>
                  <a:cubicBezTo>
                    <a:pt x="6583" y="1750"/>
                    <a:pt x="6532" y="1416"/>
                    <a:pt x="6434" y="1089"/>
                  </a:cubicBezTo>
                  <a:cubicBezTo>
                    <a:pt x="6407" y="1004"/>
                    <a:pt x="6376" y="916"/>
                    <a:pt x="6314" y="844"/>
                  </a:cubicBezTo>
                  <a:cubicBezTo>
                    <a:pt x="6270" y="797"/>
                    <a:pt x="6212" y="759"/>
                    <a:pt x="6154" y="722"/>
                  </a:cubicBezTo>
                  <a:cubicBezTo>
                    <a:pt x="5985" y="620"/>
                    <a:pt x="5804" y="528"/>
                    <a:pt x="5603" y="501"/>
                  </a:cubicBezTo>
                  <a:cubicBezTo>
                    <a:pt x="5557" y="493"/>
                    <a:pt x="5510" y="490"/>
                    <a:pt x="5463" y="490"/>
                  </a:cubicBezTo>
                  <a:cubicBezTo>
                    <a:pt x="5358" y="490"/>
                    <a:pt x="5252" y="507"/>
                    <a:pt x="5151" y="535"/>
                  </a:cubicBezTo>
                  <a:cubicBezTo>
                    <a:pt x="4926" y="596"/>
                    <a:pt x="4719" y="709"/>
                    <a:pt x="4552" y="865"/>
                  </a:cubicBezTo>
                  <a:lnTo>
                    <a:pt x="4436" y="719"/>
                  </a:lnTo>
                  <a:cubicBezTo>
                    <a:pt x="4325" y="579"/>
                    <a:pt x="4307" y="382"/>
                    <a:pt x="4185" y="249"/>
                  </a:cubicBezTo>
                  <a:cubicBezTo>
                    <a:pt x="4086" y="140"/>
                    <a:pt x="3933" y="92"/>
                    <a:pt x="3786" y="51"/>
                  </a:cubicBezTo>
                  <a:cubicBezTo>
                    <a:pt x="3698" y="28"/>
                    <a:pt x="3610" y="4"/>
                    <a:pt x="3518" y="1"/>
                  </a:cubicBezTo>
                  <a:cubicBezTo>
                    <a:pt x="3515" y="1"/>
                    <a:pt x="3512" y="1"/>
                    <a:pt x="35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9"/>
            <p:cNvSpPr/>
            <p:nvPr/>
          </p:nvSpPr>
          <p:spPr>
            <a:xfrm>
              <a:off x="1460202" y="3201946"/>
              <a:ext cx="122031" cy="100019"/>
            </a:xfrm>
            <a:custGeom>
              <a:avLst/>
              <a:gdLst/>
              <a:ahLst/>
              <a:cxnLst/>
              <a:rect l="l" t="t" r="r" b="b"/>
              <a:pathLst>
                <a:path w="1896" h="1554" extrusionOk="0">
                  <a:moveTo>
                    <a:pt x="955" y="0"/>
                  </a:moveTo>
                  <a:cubicBezTo>
                    <a:pt x="554" y="0"/>
                    <a:pt x="148" y="197"/>
                    <a:pt x="52" y="588"/>
                  </a:cubicBezTo>
                  <a:cubicBezTo>
                    <a:pt x="0" y="802"/>
                    <a:pt x="162" y="952"/>
                    <a:pt x="341" y="952"/>
                  </a:cubicBezTo>
                  <a:cubicBezTo>
                    <a:pt x="375" y="952"/>
                    <a:pt x="409" y="946"/>
                    <a:pt x="443" y="935"/>
                  </a:cubicBezTo>
                  <a:lnTo>
                    <a:pt x="443" y="935"/>
                  </a:lnTo>
                  <a:cubicBezTo>
                    <a:pt x="286" y="1013"/>
                    <a:pt x="157" y="1128"/>
                    <a:pt x="96" y="1292"/>
                  </a:cubicBezTo>
                  <a:cubicBezTo>
                    <a:pt x="47" y="1418"/>
                    <a:pt x="170" y="1554"/>
                    <a:pt x="297" y="1554"/>
                  </a:cubicBezTo>
                  <a:cubicBezTo>
                    <a:pt x="528" y="1551"/>
                    <a:pt x="697" y="1401"/>
                    <a:pt x="915" y="1346"/>
                  </a:cubicBezTo>
                  <a:cubicBezTo>
                    <a:pt x="971" y="1332"/>
                    <a:pt x="1024" y="1326"/>
                    <a:pt x="1076" y="1326"/>
                  </a:cubicBezTo>
                  <a:cubicBezTo>
                    <a:pt x="1238" y="1326"/>
                    <a:pt x="1386" y="1391"/>
                    <a:pt x="1528" y="1496"/>
                  </a:cubicBezTo>
                  <a:cubicBezTo>
                    <a:pt x="1540" y="1506"/>
                    <a:pt x="1555" y="1510"/>
                    <a:pt x="1569" y="1510"/>
                  </a:cubicBezTo>
                  <a:cubicBezTo>
                    <a:pt x="1616" y="1510"/>
                    <a:pt x="1666" y="1467"/>
                    <a:pt x="1660" y="1418"/>
                  </a:cubicBezTo>
                  <a:cubicBezTo>
                    <a:pt x="1644" y="1177"/>
                    <a:pt x="1494" y="1010"/>
                    <a:pt x="1293" y="918"/>
                  </a:cubicBezTo>
                  <a:lnTo>
                    <a:pt x="1358" y="918"/>
                  </a:lnTo>
                  <a:cubicBezTo>
                    <a:pt x="1495" y="924"/>
                    <a:pt x="1622" y="1003"/>
                    <a:pt x="1759" y="1003"/>
                  </a:cubicBezTo>
                  <a:cubicBezTo>
                    <a:pt x="1764" y="1003"/>
                    <a:pt x="1770" y="1003"/>
                    <a:pt x="1776" y="1003"/>
                  </a:cubicBezTo>
                  <a:cubicBezTo>
                    <a:pt x="1834" y="999"/>
                    <a:pt x="1868" y="959"/>
                    <a:pt x="1875" y="901"/>
                  </a:cubicBezTo>
                  <a:cubicBezTo>
                    <a:pt x="1895" y="704"/>
                    <a:pt x="1698" y="567"/>
                    <a:pt x="1531" y="496"/>
                  </a:cubicBezTo>
                  <a:cubicBezTo>
                    <a:pt x="1558" y="492"/>
                    <a:pt x="1589" y="489"/>
                    <a:pt x="1616" y="486"/>
                  </a:cubicBezTo>
                  <a:cubicBezTo>
                    <a:pt x="1712" y="465"/>
                    <a:pt x="1729" y="343"/>
                    <a:pt x="1671" y="278"/>
                  </a:cubicBezTo>
                  <a:cubicBezTo>
                    <a:pt x="1502" y="93"/>
                    <a:pt x="1229" y="0"/>
                    <a:pt x="955" y="0"/>
                  </a:cubicBezTo>
                  <a:close/>
                </a:path>
              </a:pathLst>
            </a:custGeom>
            <a:solidFill>
              <a:srgbClr val="DE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9"/>
            <p:cNvSpPr/>
            <p:nvPr/>
          </p:nvSpPr>
          <p:spPr>
            <a:xfrm>
              <a:off x="1078281" y="3217972"/>
              <a:ext cx="133874" cy="102916"/>
            </a:xfrm>
            <a:custGeom>
              <a:avLst/>
              <a:gdLst/>
              <a:ahLst/>
              <a:cxnLst/>
              <a:rect l="l" t="t" r="r" b="b"/>
              <a:pathLst>
                <a:path w="2080" h="1599" extrusionOk="0">
                  <a:moveTo>
                    <a:pt x="808" y="0"/>
                  </a:moveTo>
                  <a:cubicBezTo>
                    <a:pt x="648" y="0"/>
                    <a:pt x="494" y="46"/>
                    <a:pt x="385" y="169"/>
                  </a:cubicBezTo>
                  <a:cubicBezTo>
                    <a:pt x="317" y="247"/>
                    <a:pt x="344" y="359"/>
                    <a:pt x="443" y="394"/>
                  </a:cubicBezTo>
                  <a:cubicBezTo>
                    <a:pt x="600" y="444"/>
                    <a:pt x="742" y="468"/>
                    <a:pt x="878" y="512"/>
                  </a:cubicBezTo>
                  <a:cubicBezTo>
                    <a:pt x="845" y="510"/>
                    <a:pt x="809" y="509"/>
                    <a:pt x="772" y="509"/>
                  </a:cubicBezTo>
                  <a:cubicBezTo>
                    <a:pt x="525" y="509"/>
                    <a:pt x="224" y="566"/>
                    <a:pt x="171" y="815"/>
                  </a:cubicBezTo>
                  <a:cubicBezTo>
                    <a:pt x="160" y="873"/>
                    <a:pt x="181" y="917"/>
                    <a:pt x="229" y="955"/>
                  </a:cubicBezTo>
                  <a:cubicBezTo>
                    <a:pt x="334" y="1036"/>
                    <a:pt x="480" y="1030"/>
                    <a:pt x="623" y="1033"/>
                  </a:cubicBezTo>
                  <a:cubicBezTo>
                    <a:pt x="419" y="1097"/>
                    <a:pt x="235" y="1193"/>
                    <a:pt x="116" y="1295"/>
                  </a:cubicBezTo>
                  <a:cubicBezTo>
                    <a:pt x="0" y="1387"/>
                    <a:pt x="106" y="1543"/>
                    <a:pt x="222" y="1553"/>
                  </a:cubicBezTo>
                  <a:cubicBezTo>
                    <a:pt x="252" y="1557"/>
                    <a:pt x="282" y="1558"/>
                    <a:pt x="312" y="1558"/>
                  </a:cubicBezTo>
                  <a:cubicBezTo>
                    <a:pt x="524" y="1558"/>
                    <a:pt x="718" y="1481"/>
                    <a:pt x="933" y="1476"/>
                  </a:cubicBezTo>
                  <a:cubicBezTo>
                    <a:pt x="943" y="1475"/>
                    <a:pt x="953" y="1475"/>
                    <a:pt x="964" y="1475"/>
                  </a:cubicBezTo>
                  <a:cubicBezTo>
                    <a:pt x="1168" y="1475"/>
                    <a:pt x="1345" y="1572"/>
                    <a:pt x="1545" y="1598"/>
                  </a:cubicBezTo>
                  <a:cubicBezTo>
                    <a:pt x="1552" y="1599"/>
                    <a:pt x="1558" y="1599"/>
                    <a:pt x="1564" y="1599"/>
                  </a:cubicBezTo>
                  <a:cubicBezTo>
                    <a:pt x="1626" y="1599"/>
                    <a:pt x="1674" y="1569"/>
                    <a:pt x="1708" y="1526"/>
                  </a:cubicBezTo>
                  <a:cubicBezTo>
                    <a:pt x="1865" y="1476"/>
                    <a:pt x="1991" y="1288"/>
                    <a:pt x="1930" y="1111"/>
                  </a:cubicBezTo>
                  <a:cubicBezTo>
                    <a:pt x="2015" y="1077"/>
                    <a:pt x="2079" y="989"/>
                    <a:pt x="2079" y="897"/>
                  </a:cubicBezTo>
                  <a:cubicBezTo>
                    <a:pt x="2073" y="540"/>
                    <a:pt x="1630" y="267"/>
                    <a:pt x="1338" y="131"/>
                  </a:cubicBezTo>
                  <a:cubicBezTo>
                    <a:pt x="1188" y="60"/>
                    <a:pt x="993" y="0"/>
                    <a:pt x="808" y="0"/>
                  </a:cubicBezTo>
                  <a:close/>
                </a:path>
              </a:pathLst>
            </a:custGeom>
            <a:solidFill>
              <a:srgbClr val="DE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9"/>
            <p:cNvSpPr/>
            <p:nvPr/>
          </p:nvSpPr>
          <p:spPr>
            <a:xfrm>
              <a:off x="1154099" y="3282591"/>
              <a:ext cx="151831" cy="41771"/>
            </a:xfrm>
            <a:custGeom>
              <a:avLst/>
              <a:gdLst/>
              <a:ahLst/>
              <a:cxnLst/>
              <a:rect l="l" t="t" r="r" b="b"/>
              <a:pathLst>
                <a:path w="2359" h="649" extrusionOk="0">
                  <a:moveTo>
                    <a:pt x="2309" y="1"/>
                  </a:moveTo>
                  <a:cubicBezTo>
                    <a:pt x="2306" y="1"/>
                    <a:pt x="2303" y="1"/>
                    <a:pt x="2300" y="2"/>
                  </a:cubicBezTo>
                  <a:cubicBezTo>
                    <a:pt x="1541" y="196"/>
                    <a:pt x="748" y="390"/>
                    <a:pt x="6" y="638"/>
                  </a:cubicBezTo>
                  <a:cubicBezTo>
                    <a:pt x="1" y="641"/>
                    <a:pt x="2" y="649"/>
                    <a:pt x="7" y="649"/>
                  </a:cubicBezTo>
                  <a:cubicBezTo>
                    <a:pt x="8" y="649"/>
                    <a:pt x="9" y="648"/>
                    <a:pt x="10" y="648"/>
                  </a:cubicBezTo>
                  <a:cubicBezTo>
                    <a:pt x="731" y="549"/>
                    <a:pt x="1680" y="427"/>
                    <a:pt x="2327" y="63"/>
                  </a:cubicBezTo>
                  <a:cubicBezTo>
                    <a:pt x="2358" y="48"/>
                    <a:pt x="2341" y="1"/>
                    <a:pt x="23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9"/>
            <p:cNvSpPr/>
            <p:nvPr/>
          </p:nvSpPr>
          <p:spPr>
            <a:xfrm>
              <a:off x="1318478" y="3306855"/>
              <a:ext cx="162193" cy="72215"/>
            </a:xfrm>
            <a:custGeom>
              <a:avLst/>
              <a:gdLst/>
              <a:ahLst/>
              <a:cxnLst/>
              <a:rect l="l" t="t" r="r" b="b"/>
              <a:pathLst>
                <a:path w="2520" h="1122" extrusionOk="0">
                  <a:moveTo>
                    <a:pt x="2460" y="1"/>
                  </a:moveTo>
                  <a:cubicBezTo>
                    <a:pt x="2454" y="1"/>
                    <a:pt x="2447" y="2"/>
                    <a:pt x="2441" y="6"/>
                  </a:cubicBezTo>
                  <a:cubicBezTo>
                    <a:pt x="2073" y="176"/>
                    <a:pt x="1709" y="349"/>
                    <a:pt x="1341" y="519"/>
                  </a:cubicBezTo>
                  <a:cubicBezTo>
                    <a:pt x="947" y="707"/>
                    <a:pt x="443" y="1047"/>
                    <a:pt x="15" y="1101"/>
                  </a:cubicBezTo>
                  <a:cubicBezTo>
                    <a:pt x="1" y="1101"/>
                    <a:pt x="1" y="1122"/>
                    <a:pt x="15" y="1122"/>
                  </a:cubicBezTo>
                  <a:cubicBezTo>
                    <a:pt x="382" y="1115"/>
                    <a:pt x="723" y="907"/>
                    <a:pt x="1049" y="754"/>
                  </a:cubicBezTo>
                  <a:cubicBezTo>
                    <a:pt x="1525" y="526"/>
                    <a:pt x="2001" y="299"/>
                    <a:pt x="2481" y="74"/>
                  </a:cubicBezTo>
                  <a:cubicBezTo>
                    <a:pt x="2519" y="53"/>
                    <a:pt x="2497" y="1"/>
                    <a:pt x="2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9"/>
            <p:cNvSpPr/>
            <p:nvPr/>
          </p:nvSpPr>
          <p:spPr>
            <a:xfrm>
              <a:off x="1517613" y="3227240"/>
              <a:ext cx="42029" cy="7337"/>
            </a:xfrm>
            <a:custGeom>
              <a:avLst/>
              <a:gdLst/>
              <a:ahLst/>
              <a:cxnLst/>
              <a:rect l="l" t="t" r="r" b="b"/>
              <a:pathLst>
                <a:path w="653" h="114" extrusionOk="0">
                  <a:moveTo>
                    <a:pt x="176" y="0"/>
                  </a:moveTo>
                  <a:cubicBezTo>
                    <a:pt x="131" y="0"/>
                    <a:pt x="85" y="3"/>
                    <a:pt x="37" y="8"/>
                  </a:cubicBezTo>
                  <a:cubicBezTo>
                    <a:pt x="4" y="11"/>
                    <a:pt x="0" y="62"/>
                    <a:pt x="33" y="62"/>
                  </a:cubicBezTo>
                  <a:cubicBezTo>
                    <a:pt x="35" y="62"/>
                    <a:pt x="36" y="62"/>
                    <a:pt x="37" y="62"/>
                  </a:cubicBezTo>
                  <a:cubicBezTo>
                    <a:pt x="76" y="60"/>
                    <a:pt x="116" y="59"/>
                    <a:pt x="156" y="59"/>
                  </a:cubicBezTo>
                  <a:cubicBezTo>
                    <a:pt x="316" y="59"/>
                    <a:pt x="480" y="75"/>
                    <a:pt x="636" y="113"/>
                  </a:cubicBezTo>
                  <a:cubicBezTo>
                    <a:pt x="637" y="113"/>
                    <a:pt x="638" y="114"/>
                    <a:pt x="639" y="114"/>
                  </a:cubicBezTo>
                  <a:cubicBezTo>
                    <a:pt x="650" y="114"/>
                    <a:pt x="652" y="96"/>
                    <a:pt x="639" y="93"/>
                  </a:cubicBezTo>
                  <a:cubicBezTo>
                    <a:pt x="483" y="32"/>
                    <a:pt x="335" y="0"/>
                    <a:pt x="1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59"/>
          <p:cNvGrpSpPr/>
          <p:nvPr/>
        </p:nvGrpSpPr>
        <p:grpSpPr>
          <a:xfrm rot="-1443738" flipH="1">
            <a:off x="7496233" y="2367972"/>
            <a:ext cx="673302" cy="678737"/>
            <a:chOff x="4566208" y="2132179"/>
            <a:chExt cx="1190999" cy="1200614"/>
          </a:xfrm>
        </p:grpSpPr>
        <p:sp>
          <p:nvSpPr>
            <p:cNvPr id="737" name="Google Shape;737;p59"/>
            <p:cNvSpPr/>
            <p:nvPr/>
          </p:nvSpPr>
          <p:spPr>
            <a:xfrm rot="724461">
              <a:off x="4661765" y="2197509"/>
              <a:ext cx="729412" cy="990771"/>
            </a:xfrm>
            <a:custGeom>
              <a:avLst/>
              <a:gdLst/>
              <a:ahLst/>
              <a:cxnLst/>
              <a:rect l="l" t="t" r="r" b="b"/>
              <a:pathLst>
                <a:path w="6952" h="9443" extrusionOk="0">
                  <a:moveTo>
                    <a:pt x="6952" y="0"/>
                  </a:moveTo>
                  <a:lnTo>
                    <a:pt x="1" y="9443"/>
                  </a:lnTo>
                  <a:lnTo>
                    <a:pt x="6952" y="4543"/>
                  </a:lnTo>
                  <a:lnTo>
                    <a:pt x="69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9"/>
            <p:cNvSpPr/>
            <p:nvPr/>
          </p:nvSpPr>
          <p:spPr>
            <a:xfrm rot="724461">
              <a:off x="4602634" y="2756601"/>
              <a:ext cx="899384" cy="443397"/>
            </a:xfrm>
            <a:custGeom>
              <a:avLst/>
              <a:gdLst/>
              <a:ahLst/>
              <a:cxnLst/>
              <a:rect l="l" t="t" r="r" b="b"/>
              <a:pathLst>
                <a:path w="8572" h="4226" extrusionOk="0">
                  <a:moveTo>
                    <a:pt x="8301" y="0"/>
                  </a:moveTo>
                  <a:lnTo>
                    <a:pt x="1" y="4226"/>
                  </a:lnTo>
                  <a:lnTo>
                    <a:pt x="8572" y="2971"/>
                  </a:lnTo>
                  <a:lnTo>
                    <a:pt x="83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9"/>
            <p:cNvSpPr/>
            <p:nvPr/>
          </p:nvSpPr>
          <p:spPr>
            <a:xfrm rot="724461">
              <a:off x="4607723" y="2708483"/>
              <a:ext cx="1107968" cy="514114"/>
            </a:xfrm>
            <a:custGeom>
              <a:avLst/>
              <a:gdLst/>
              <a:ahLst/>
              <a:cxnLst/>
              <a:rect l="l" t="t" r="r" b="b"/>
              <a:pathLst>
                <a:path w="10560" h="4900" extrusionOk="0">
                  <a:moveTo>
                    <a:pt x="6952" y="0"/>
                  </a:moveTo>
                  <a:lnTo>
                    <a:pt x="1" y="4900"/>
                  </a:lnTo>
                  <a:lnTo>
                    <a:pt x="10559" y="1046"/>
                  </a:lnTo>
                  <a:lnTo>
                    <a:pt x="69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9"/>
            <p:cNvSpPr/>
            <p:nvPr/>
          </p:nvSpPr>
          <p:spPr>
            <a:xfrm rot="724461">
              <a:off x="4617060" y="2620208"/>
              <a:ext cx="791735" cy="569932"/>
            </a:xfrm>
            <a:custGeom>
              <a:avLst/>
              <a:gdLst/>
              <a:ahLst/>
              <a:cxnLst/>
              <a:rect l="l" t="t" r="r" b="b"/>
              <a:pathLst>
                <a:path w="7546" h="5432" extrusionOk="0">
                  <a:moveTo>
                    <a:pt x="6952" y="1"/>
                  </a:moveTo>
                  <a:lnTo>
                    <a:pt x="1" y="5432"/>
                  </a:lnTo>
                  <a:lnTo>
                    <a:pt x="7546" y="709"/>
                  </a:lnTo>
                  <a:lnTo>
                    <a:pt x="69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59"/>
          <p:cNvGrpSpPr/>
          <p:nvPr/>
        </p:nvGrpSpPr>
        <p:grpSpPr>
          <a:xfrm>
            <a:off x="5981625" y="1844100"/>
            <a:ext cx="1682340" cy="669750"/>
            <a:chOff x="5981625" y="1844100"/>
            <a:chExt cx="1682340" cy="669750"/>
          </a:xfrm>
        </p:grpSpPr>
        <p:sp>
          <p:nvSpPr>
            <p:cNvPr id="742" name="Google Shape;742;p59"/>
            <p:cNvSpPr/>
            <p:nvPr/>
          </p:nvSpPr>
          <p:spPr>
            <a:xfrm>
              <a:off x="5981625" y="1844100"/>
              <a:ext cx="1682340" cy="578084"/>
            </a:xfrm>
            <a:custGeom>
              <a:avLst/>
              <a:gdLst/>
              <a:ahLst/>
              <a:cxnLst/>
              <a:rect l="l" t="t" r="r" b="b"/>
              <a:pathLst>
                <a:path w="10241" h="3519" extrusionOk="0">
                  <a:moveTo>
                    <a:pt x="4635" y="0"/>
                  </a:moveTo>
                  <a:cubicBezTo>
                    <a:pt x="4618" y="0"/>
                    <a:pt x="4600" y="1"/>
                    <a:pt x="4583" y="1"/>
                  </a:cubicBezTo>
                  <a:cubicBezTo>
                    <a:pt x="2786" y="59"/>
                    <a:pt x="2616" y="1015"/>
                    <a:pt x="2562" y="1804"/>
                  </a:cubicBezTo>
                  <a:cubicBezTo>
                    <a:pt x="2562" y="1804"/>
                    <a:pt x="2205" y="1627"/>
                    <a:pt x="1820" y="1627"/>
                  </a:cubicBezTo>
                  <a:cubicBezTo>
                    <a:pt x="1407" y="1627"/>
                    <a:pt x="962" y="1831"/>
                    <a:pt x="888" y="2675"/>
                  </a:cubicBezTo>
                  <a:cubicBezTo>
                    <a:pt x="888" y="2675"/>
                    <a:pt x="800" y="2644"/>
                    <a:pt x="679" y="2644"/>
                  </a:cubicBezTo>
                  <a:cubicBezTo>
                    <a:pt x="437" y="2644"/>
                    <a:pt x="65" y="2769"/>
                    <a:pt x="0" y="3519"/>
                  </a:cubicBezTo>
                  <a:lnTo>
                    <a:pt x="9870" y="3519"/>
                  </a:lnTo>
                  <a:cubicBezTo>
                    <a:pt x="9870" y="3519"/>
                    <a:pt x="10240" y="2615"/>
                    <a:pt x="7742" y="2615"/>
                  </a:cubicBezTo>
                  <a:cubicBezTo>
                    <a:pt x="7316" y="2615"/>
                    <a:pt x="6807" y="2641"/>
                    <a:pt x="6199" y="2702"/>
                  </a:cubicBezTo>
                  <a:cubicBezTo>
                    <a:pt x="6199" y="2702"/>
                    <a:pt x="6376" y="0"/>
                    <a:pt x="4635" y="0"/>
                  </a:cubicBezTo>
                  <a:close/>
                </a:path>
              </a:pathLst>
            </a:custGeom>
            <a:solidFill>
              <a:srgbClr val="CFC6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3" name="Google Shape;743;p59"/>
            <p:cNvGrpSpPr/>
            <p:nvPr/>
          </p:nvGrpSpPr>
          <p:grpSpPr>
            <a:xfrm>
              <a:off x="6140808" y="2016260"/>
              <a:ext cx="1417036" cy="497589"/>
              <a:chOff x="6140808" y="1936610"/>
              <a:chExt cx="1417036" cy="497589"/>
            </a:xfrm>
          </p:grpSpPr>
          <p:sp>
            <p:nvSpPr>
              <p:cNvPr id="744" name="Google Shape;744;p59"/>
              <p:cNvSpPr/>
              <p:nvPr/>
            </p:nvSpPr>
            <p:spPr>
              <a:xfrm>
                <a:off x="6140808" y="2131112"/>
                <a:ext cx="1417036" cy="303087"/>
              </a:xfrm>
              <a:custGeom>
                <a:avLst/>
                <a:gdLst/>
                <a:ahLst/>
                <a:cxnLst/>
                <a:rect l="l" t="t" r="r" b="b"/>
                <a:pathLst>
                  <a:path w="8626" h="1845" extrusionOk="0">
                    <a:moveTo>
                      <a:pt x="5226" y="1"/>
                    </a:moveTo>
                    <a:lnTo>
                      <a:pt x="5226" y="1"/>
                    </a:lnTo>
                    <a:cubicBezTo>
                      <a:pt x="5240" y="280"/>
                      <a:pt x="5230" y="470"/>
                      <a:pt x="5230" y="470"/>
                    </a:cubicBezTo>
                    <a:cubicBezTo>
                      <a:pt x="5253" y="470"/>
                      <a:pt x="5281" y="467"/>
                      <a:pt x="5308" y="464"/>
                    </a:cubicBezTo>
                    <a:cubicBezTo>
                      <a:pt x="5291" y="318"/>
                      <a:pt x="5267" y="161"/>
                      <a:pt x="5226" y="1"/>
                    </a:cubicBezTo>
                    <a:close/>
                    <a:moveTo>
                      <a:pt x="181" y="1287"/>
                    </a:moveTo>
                    <a:cubicBezTo>
                      <a:pt x="93" y="1403"/>
                      <a:pt x="24" y="1576"/>
                      <a:pt x="0" y="1845"/>
                    </a:cubicBezTo>
                    <a:lnTo>
                      <a:pt x="8493" y="1845"/>
                    </a:lnTo>
                    <a:cubicBezTo>
                      <a:pt x="8493" y="1845"/>
                      <a:pt x="8626" y="1518"/>
                      <a:pt x="8136" y="128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59"/>
              <p:cNvSpPr/>
              <p:nvPr/>
            </p:nvSpPr>
            <p:spPr>
              <a:xfrm>
                <a:off x="6170378" y="1936610"/>
                <a:ext cx="1306972" cy="405924"/>
              </a:xfrm>
              <a:custGeom>
                <a:avLst/>
                <a:gdLst/>
                <a:ahLst/>
                <a:cxnLst/>
                <a:rect l="l" t="t" r="r" b="b"/>
                <a:pathLst>
                  <a:path w="7956" h="2471" extrusionOk="0">
                    <a:moveTo>
                      <a:pt x="3764" y="1"/>
                    </a:moveTo>
                    <a:cubicBezTo>
                      <a:pt x="2215" y="48"/>
                      <a:pt x="2072" y="872"/>
                      <a:pt x="2022" y="1552"/>
                    </a:cubicBezTo>
                    <a:cubicBezTo>
                      <a:pt x="2022" y="1552"/>
                      <a:pt x="1716" y="1400"/>
                      <a:pt x="1386" y="1400"/>
                    </a:cubicBezTo>
                    <a:cubicBezTo>
                      <a:pt x="1031" y="1400"/>
                      <a:pt x="648" y="1573"/>
                      <a:pt x="582" y="2301"/>
                    </a:cubicBezTo>
                    <a:cubicBezTo>
                      <a:pt x="582" y="2301"/>
                      <a:pt x="508" y="2273"/>
                      <a:pt x="406" y="2273"/>
                    </a:cubicBezTo>
                    <a:cubicBezTo>
                      <a:pt x="283" y="2273"/>
                      <a:pt x="123" y="2311"/>
                      <a:pt x="1" y="2471"/>
                    </a:cubicBezTo>
                    <a:lnTo>
                      <a:pt x="7956" y="2471"/>
                    </a:lnTo>
                    <a:cubicBezTo>
                      <a:pt x="7690" y="2348"/>
                      <a:pt x="7237" y="2250"/>
                      <a:pt x="6479" y="2250"/>
                    </a:cubicBezTo>
                    <a:cubicBezTo>
                      <a:pt x="6114" y="2250"/>
                      <a:pt x="5676" y="2273"/>
                      <a:pt x="5152" y="2325"/>
                    </a:cubicBezTo>
                    <a:cubicBezTo>
                      <a:pt x="5152" y="2325"/>
                      <a:pt x="5172" y="2028"/>
                      <a:pt x="5128" y="1648"/>
                    </a:cubicBezTo>
                    <a:cubicBezTo>
                      <a:pt x="5101" y="1651"/>
                      <a:pt x="5073" y="1654"/>
                      <a:pt x="5050" y="1654"/>
                    </a:cubicBezTo>
                    <a:cubicBezTo>
                      <a:pt x="5050" y="1654"/>
                      <a:pt x="5060" y="1464"/>
                      <a:pt x="5046" y="1185"/>
                    </a:cubicBezTo>
                    <a:cubicBezTo>
                      <a:pt x="4900" y="596"/>
                      <a:pt x="4567" y="1"/>
                      <a:pt x="3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6" name="Google Shape;746;p59"/>
          <p:cNvSpPr/>
          <p:nvPr/>
        </p:nvSpPr>
        <p:spPr>
          <a:xfrm rot="10800000">
            <a:off x="7564852" y="3922479"/>
            <a:ext cx="1579980" cy="1217639"/>
          </a:xfrm>
          <a:custGeom>
            <a:avLst/>
            <a:gdLst/>
            <a:ahLst/>
            <a:cxnLst/>
            <a:rect l="l" t="t" r="r" b="b"/>
            <a:pathLst>
              <a:path w="50612" h="39005" extrusionOk="0">
                <a:moveTo>
                  <a:pt x="0" y="1"/>
                </a:moveTo>
                <a:lnTo>
                  <a:pt x="0" y="38373"/>
                </a:lnTo>
                <a:cubicBezTo>
                  <a:pt x="2481" y="38795"/>
                  <a:pt x="4983" y="39004"/>
                  <a:pt x="7479" y="39004"/>
                </a:cubicBezTo>
                <a:cubicBezTo>
                  <a:pt x="18546" y="39004"/>
                  <a:pt x="29478" y="34879"/>
                  <a:pt x="37820" y="26821"/>
                </a:cubicBezTo>
                <a:cubicBezTo>
                  <a:pt x="46532" y="18405"/>
                  <a:pt x="50612" y="7535"/>
                  <a:pt x="484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1"/>
          <p:cNvSpPr txBox="1">
            <a:spLocks noGrp="1"/>
          </p:cNvSpPr>
          <p:nvPr>
            <p:ph type="title"/>
          </p:nvPr>
        </p:nvSpPr>
        <p:spPr>
          <a:xfrm>
            <a:off x="742650" y="526886"/>
            <a:ext cx="67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Bahnschrift" panose="020B0502040204020203" pitchFamily="34" charset="0"/>
              </a:rPr>
              <a:t>Ziddiyy</a:t>
            </a:r>
            <a:r>
              <a:rPr lang="az-Latn-AZ" sz="3200" b="1" dirty="0">
                <a:latin typeface="Bahnschrift" panose="020B0502040204020203" pitchFamily="34" charset="0"/>
              </a:rPr>
              <a:t>ət </a:t>
            </a:r>
            <a:r>
              <a:rPr lang="en-GB" sz="3200" b="1" dirty="0">
                <a:latin typeface="Bahnschrift" panose="020B0502040204020203" pitchFamily="34" charset="0"/>
              </a:rPr>
              <a:t>n</a:t>
            </a:r>
            <a:r>
              <a:rPr lang="az-Latn-AZ" sz="3200" b="1" dirty="0">
                <a:latin typeface="Bahnschrift" panose="020B0502040204020203" pitchFamily="34" charset="0"/>
              </a:rPr>
              <a:t>ədir </a:t>
            </a:r>
            <a:r>
              <a:rPr lang="en-GB" sz="3200" b="1" dirty="0">
                <a:latin typeface="Bahnschrift" panose="020B0502040204020203" pitchFamily="34" charset="0"/>
              </a:rPr>
              <a:t>???</a:t>
            </a:r>
            <a:endParaRPr sz="3200" b="1" dirty="0">
              <a:latin typeface="Bahnschrift" panose="020B0502040204020203" pitchFamily="34" charset="0"/>
            </a:endParaRPr>
          </a:p>
        </p:txBody>
      </p:sp>
      <p:grpSp>
        <p:nvGrpSpPr>
          <p:cNvPr id="759" name="Google Shape;759;p61"/>
          <p:cNvGrpSpPr/>
          <p:nvPr/>
        </p:nvGrpSpPr>
        <p:grpSpPr>
          <a:xfrm>
            <a:off x="1571550" y="1279474"/>
            <a:ext cx="2429340" cy="2817972"/>
            <a:chOff x="1571550" y="1279474"/>
            <a:chExt cx="2429340" cy="2817972"/>
          </a:xfrm>
        </p:grpSpPr>
        <p:sp>
          <p:nvSpPr>
            <p:cNvPr id="760" name="Google Shape;760;p61"/>
            <p:cNvSpPr/>
            <p:nvPr/>
          </p:nvSpPr>
          <p:spPr>
            <a:xfrm>
              <a:off x="1587676" y="3862801"/>
              <a:ext cx="1271127" cy="234645"/>
            </a:xfrm>
            <a:custGeom>
              <a:avLst/>
              <a:gdLst/>
              <a:ahLst/>
              <a:cxnLst/>
              <a:rect l="l" t="t" r="r" b="b"/>
              <a:pathLst>
                <a:path w="23332" h="4307" extrusionOk="0">
                  <a:moveTo>
                    <a:pt x="8936" y="1"/>
                  </a:moveTo>
                  <a:lnTo>
                    <a:pt x="8936" y="703"/>
                  </a:lnTo>
                  <a:cubicBezTo>
                    <a:pt x="8936" y="1664"/>
                    <a:pt x="8625" y="2444"/>
                    <a:pt x="7666" y="2444"/>
                  </a:cubicBezTo>
                  <a:lnTo>
                    <a:pt x="6727" y="2444"/>
                  </a:lnTo>
                  <a:cubicBezTo>
                    <a:pt x="5418" y="2444"/>
                    <a:pt x="5608" y="1783"/>
                    <a:pt x="4522" y="703"/>
                  </a:cubicBezTo>
                  <a:lnTo>
                    <a:pt x="4102" y="146"/>
                  </a:lnTo>
                  <a:cubicBezTo>
                    <a:pt x="1592" y="580"/>
                    <a:pt x="1" y="1222"/>
                    <a:pt x="1" y="1946"/>
                  </a:cubicBezTo>
                  <a:cubicBezTo>
                    <a:pt x="1" y="3248"/>
                    <a:pt x="5224" y="4307"/>
                    <a:pt x="11668" y="4307"/>
                  </a:cubicBezTo>
                  <a:cubicBezTo>
                    <a:pt x="18108" y="4307"/>
                    <a:pt x="23331" y="3248"/>
                    <a:pt x="23331" y="1946"/>
                  </a:cubicBezTo>
                  <a:cubicBezTo>
                    <a:pt x="23331" y="1187"/>
                    <a:pt x="21574" y="513"/>
                    <a:pt x="18839" y="79"/>
                  </a:cubicBezTo>
                  <a:lnTo>
                    <a:pt x="18370" y="703"/>
                  </a:lnTo>
                  <a:cubicBezTo>
                    <a:pt x="17282" y="1783"/>
                    <a:pt x="17473" y="2444"/>
                    <a:pt x="16160" y="2444"/>
                  </a:cubicBezTo>
                  <a:lnTo>
                    <a:pt x="15221" y="2444"/>
                  </a:lnTo>
                  <a:cubicBezTo>
                    <a:pt x="14308" y="2444"/>
                    <a:pt x="13987" y="1737"/>
                    <a:pt x="13954" y="841"/>
                  </a:cubicBezTo>
                  <a:lnTo>
                    <a:pt x="13954" y="703"/>
                  </a:lnTo>
                  <a:lnTo>
                    <a:pt x="13954" y="26"/>
                  </a:lnTo>
                  <a:cubicBezTo>
                    <a:pt x="13231" y="72"/>
                    <a:pt x="12508" y="82"/>
                    <a:pt x="11795" y="82"/>
                  </a:cubicBezTo>
                  <a:cubicBezTo>
                    <a:pt x="10856" y="82"/>
                    <a:pt x="9889" y="68"/>
                    <a:pt x="8936" y="1"/>
                  </a:cubicBezTo>
                  <a:close/>
                </a:path>
              </a:pathLst>
            </a:custGeom>
            <a:solidFill>
              <a:schemeClr val="accent4">
                <a:alpha val="227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1"/>
            <p:cNvSpPr/>
            <p:nvPr/>
          </p:nvSpPr>
          <p:spPr>
            <a:xfrm>
              <a:off x="1686505" y="3683940"/>
              <a:ext cx="388061" cy="312007"/>
            </a:xfrm>
            <a:custGeom>
              <a:avLst/>
              <a:gdLst/>
              <a:ahLst/>
              <a:cxnLst/>
              <a:rect l="l" t="t" r="r" b="b"/>
              <a:pathLst>
                <a:path w="7123" h="5727" extrusionOk="0">
                  <a:moveTo>
                    <a:pt x="767" y="1"/>
                  </a:moveTo>
                  <a:cubicBezTo>
                    <a:pt x="309" y="1"/>
                    <a:pt x="1" y="101"/>
                    <a:pt x="1" y="387"/>
                  </a:cubicBezTo>
                  <a:lnTo>
                    <a:pt x="2708" y="3986"/>
                  </a:lnTo>
                  <a:cubicBezTo>
                    <a:pt x="3794" y="5066"/>
                    <a:pt x="3604" y="5727"/>
                    <a:pt x="4913" y="5727"/>
                  </a:cubicBezTo>
                  <a:lnTo>
                    <a:pt x="5852" y="5727"/>
                  </a:lnTo>
                  <a:cubicBezTo>
                    <a:pt x="6811" y="5727"/>
                    <a:pt x="7122" y="4947"/>
                    <a:pt x="7122" y="3986"/>
                  </a:cubicBezTo>
                  <a:lnTo>
                    <a:pt x="7122" y="2296"/>
                  </a:lnTo>
                  <a:cubicBezTo>
                    <a:pt x="7122" y="1336"/>
                    <a:pt x="6342" y="560"/>
                    <a:pt x="5383" y="560"/>
                  </a:cubicBezTo>
                  <a:lnTo>
                    <a:pt x="4444" y="560"/>
                  </a:lnTo>
                  <a:cubicBezTo>
                    <a:pt x="3769" y="560"/>
                    <a:pt x="1850" y="1"/>
                    <a:pt x="767" y="1"/>
                  </a:cubicBezTo>
                  <a:close/>
                </a:path>
              </a:pathLst>
            </a:custGeom>
            <a:solidFill>
              <a:srgbClr val="FF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1"/>
            <p:cNvSpPr/>
            <p:nvPr/>
          </p:nvSpPr>
          <p:spPr>
            <a:xfrm>
              <a:off x="2347902" y="3683940"/>
              <a:ext cx="388007" cy="312007"/>
            </a:xfrm>
            <a:custGeom>
              <a:avLst/>
              <a:gdLst/>
              <a:ahLst/>
              <a:cxnLst/>
              <a:rect l="l" t="t" r="r" b="b"/>
              <a:pathLst>
                <a:path w="7122" h="5727" extrusionOk="0">
                  <a:moveTo>
                    <a:pt x="6355" y="1"/>
                  </a:moveTo>
                  <a:cubicBezTo>
                    <a:pt x="5271" y="1"/>
                    <a:pt x="3350" y="560"/>
                    <a:pt x="2675" y="560"/>
                  </a:cubicBezTo>
                  <a:lnTo>
                    <a:pt x="1737" y="560"/>
                  </a:lnTo>
                  <a:cubicBezTo>
                    <a:pt x="777" y="560"/>
                    <a:pt x="0" y="1336"/>
                    <a:pt x="0" y="2296"/>
                  </a:cubicBezTo>
                  <a:lnTo>
                    <a:pt x="0" y="3986"/>
                  </a:lnTo>
                  <a:cubicBezTo>
                    <a:pt x="0" y="4947"/>
                    <a:pt x="308" y="5727"/>
                    <a:pt x="1267" y="5727"/>
                  </a:cubicBezTo>
                  <a:lnTo>
                    <a:pt x="2206" y="5727"/>
                  </a:lnTo>
                  <a:cubicBezTo>
                    <a:pt x="3519" y="5727"/>
                    <a:pt x="3328" y="5066"/>
                    <a:pt x="4416" y="3986"/>
                  </a:cubicBezTo>
                  <a:lnTo>
                    <a:pt x="7122" y="387"/>
                  </a:lnTo>
                  <a:cubicBezTo>
                    <a:pt x="7122" y="101"/>
                    <a:pt x="6813" y="1"/>
                    <a:pt x="6355" y="1"/>
                  </a:cubicBezTo>
                  <a:close/>
                </a:path>
              </a:pathLst>
            </a:custGeom>
            <a:solidFill>
              <a:srgbClr val="FF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1"/>
            <p:cNvSpPr/>
            <p:nvPr/>
          </p:nvSpPr>
          <p:spPr>
            <a:xfrm>
              <a:off x="1686723" y="3705188"/>
              <a:ext cx="387843" cy="233065"/>
            </a:xfrm>
            <a:custGeom>
              <a:avLst/>
              <a:gdLst/>
              <a:ahLst/>
              <a:cxnLst/>
              <a:rect l="l" t="t" r="r" b="b"/>
              <a:pathLst>
                <a:path w="7119" h="4278" extrusionOk="0">
                  <a:moveTo>
                    <a:pt x="0" y="1"/>
                  </a:moveTo>
                  <a:lnTo>
                    <a:pt x="1493" y="1987"/>
                  </a:lnTo>
                  <a:cubicBezTo>
                    <a:pt x="2213" y="2040"/>
                    <a:pt x="3000" y="2203"/>
                    <a:pt x="3741" y="2474"/>
                  </a:cubicBezTo>
                  <a:cubicBezTo>
                    <a:pt x="3812" y="2481"/>
                    <a:pt x="3879" y="2492"/>
                    <a:pt x="3953" y="2516"/>
                  </a:cubicBezTo>
                  <a:cubicBezTo>
                    <a:pt x="4186" y="2594"/>
                    <a:pt x="4415" y="2675"/>
                    <a:pt x="4641" y="2764"/>
                  </a:cubicBezTo>
                  <a:cubicBezTo>
                    <a:pt x="4859" y="2841"/>
                    <a:pt x="5075" y="2919"/>
                    <a:pt x="5290" y="3007"/>
                  </a:cubicBezTo>
                  <a:cubicBezTo>
                    <a:pt x="5876" y="3078"/>
                    <a:pt x="6416" y="3378"/>
                    <a:pt x="6723" y="3847"/>
                  </a:cubicBezTo>
                  <a:cubicBezTo>
                    <a:pt x="6843" y="3981"/>
                    <a:pt x="6952" y="4122"/>
                    <a:pt x="7051" y="4274"/>
                  </a:cubicBezTo>
                  <a:lnTo>
                    <a:pt x="7055" y="4278"/>
                  </a:lnTo>
                  <a:cubicBezTo>
                    <a:pt x="7097" y="4070"/>
                    <a:pt x="7118" y="3840"/>
                    <a:pt x="7118" y="3596"/>
                  </a:cubicBezTo>
                  <a:lnTo>
                    <a:pt x="7118" y="2894"/>
                  </a:lnTo>
                  <a:cubicBezTo>
                    <a:pt x="4387" y="2697"/>
                    <a:pt x="1740" y="2050"/>
                    <a:pt x="0" y="1"/>
                  </a:cubicBezTo>
                  <a:close/>
                </a:path>
              </a:pathLst>
            </a:custGeom>
            <a:solidFill>
              <a:srgbClr val="ED8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1"/>
            <p:cNvSpPr/>
            <p:nvPr/>
          </p:nvSpPr>
          <p:spPr>
            <a:xfrm>
              <a:off x="2623575" y="3779391"/>
              <a:ext cx="56441" cy="75019"/>
            </a:xfrm>
            <a:custGeom>
              <a:avLst/>
              <a:gdLst/>
              <a:ahLst/>
              <a:cxnLst/>
              <a:rect l="l" t="t" r="r" b="b"/>
              <a:pathLst>
                <a:path w="1036" h="1377" extrusionOk="0">
                  <a:moveTo>
                    <a:pt x="1035" y="1"/>
                  </a:moveTo>
                  <a:lnTo>
                    <a:pt x="1" y="1377"/>
                  </a:lnTo>
                  <a:lnTo>
                    <a:pt x="1" y="1377"/>
                  </a:lnTo>
                  <a:close/>
                </a:path>
              </a:pathLst>
            </a:custGeom>
            <a:solidFill>
              <a:srgbClr val="EDE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1"/>
            <p:cNvSpPr/>
            <p:nvPr/>
          </p:nvSpPr>
          <p:spPr>
            <a:xfrm>
              <a:off x="2347902" y="3864163"/>
              <a:ext cx="54" cy="44510"/>
            </a:xfrm>
            <a:custGeom>
              <a:avLst/>
              <a:gdLst/>
              <a:ahLst/>
              <a:cxnLst/>
              <a:rect l="l" t="t" r="r" b="b"/>
              <a:pathLst>
                <a:path w="1" h="817" extrusionOk="0">
                  <a:moveTo>
                    <a:pt x="0" y="1"/>
                  </a:moveTo>
                  <a:lnTo>
                    <a:pt x="0" y="1"/>
                  </a:lnTo>
                  <a:lnTo>
                    <a:pt x="0" y="678"/>
                  </a:lnTo>
                  <a:lnTo>
                    <a:pt x="0" y="816"/>
                  </a:lnTo>
                  <a:lnTo>
                    <a:pt x="0" y="678"/>
                  </a:lnTo>
                  <a:close/>
                </a:path>
              </a:pathLst>
            </a:custGeom>
            <a:solidFill>
              <a:srgbClr val="DC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1"/>
            <p:cNvSpPr/>
            <p:nvPr/>
          </p:nvSpPr>
          <p:spPr>
            <a:xfrm>
              <a:off x="2347902" y="3715757"/>
              <a:ext cx="379780" cy="216776"/>
            </a:xfrm>
            <a:custGeom>
              <a:avLst/>
              <a:gdLst/>
              <a:ahLst/>
              <a:cxnLst/>
              <a:rect l="l" t="t" r="r" b="b"/>
              <a:pathLst>
                <a:path w="6971" h="3979" extrusionOk="0">
                  <a:moveTo>
                    <a:pt x="6970" y="1"/>
                  </a:moveTo>
                  <a:lnTo>
                    <a:pt x="6970" y="1"/>
                  </a:lnTo>
                  <a:cubicBezTo>
                    <a:pt x="6603" y="424"/>
                    <a:pt x="6190" y="784"/>
                    <a:pt x="5750" y="1087"/>
                  </a:cubicBezTo>
                  <a:cubicBezTo>
                    <a:pt x="4133" y="2203"/>
                    <a:pt x="2082" y="2597"/>
                    <a:pt x="0" y="2725"/>
                  </a:cubicBezTo>
                  <a:lnTo>
                    <a:pt x="0" y="3402"/>
                  </a:lnTo>
                  <a:lnTo>
                    <a:pt x="0" y="3540"/>
                  </a:lnTo>
                  <a:cubicBezTo>
                    <a:pt x="7" y="3692"/>
                    <a:pt x="22" y="3840"/>
                    <a:pt x="46" y="3978"/>
                  </a:cubicBezTo>
                  <a:cubicBezTo>
                    <a:pt x="515" y="3289"/>
                    <a:pt x="1455" y="2838"/>
                    <a:pt x="2252" y="2838"/>
                  </a:cubicBezTo>
                  <a:lnTo>
                    <a:pt x="2259" y="2838"/>
                  </a:lnTo>
                  <a:cubicBezTo>
                    <a:pt x="2379" y="2817"/>
                    <a:pt x="2499" y="2806"/>
                    <a:pt x="2619" y="2806"/>
                  </a:cubicBezTo>
                  <a:cubicBezTo>
                    <a:pt x="2672" y="2806"/>
                    <a:pt x="2725" y="2809"/>
                    <a:pt x="2778" y="2813"/>
                  </a:cubicBezTo>
                  <a:cubicBezTo>
                    <a:pt x="3180" y="2753"/>
                    <a:pt x="3579" y="2703"/>
                    <a:pt x="3978" y="2672"/>
                  </a:cubicBezTo>
                  <a:cubicBezTo>
                    <a:pt x="4189" y="2644"/>
                    <a:pt x="4398" y="2615"/>
                    <a:pt x="4610" y="2591"/>
                  </a:cubicBezTo>
                  <a:cubicBezTo>
                    <a:pt x="4644" y="2587"/>
                    <a:pt x="4683" y="2584"/>
                    <a:pt x="4719" y="2576"/>
                  </a:cubicBezTo>
                  <a:cubicBezTo>
                    <a:pt x="4831" y="2566"/>
                    <a:pt x="4948" y="2555"/>
                    <a:pt x="5061" y="2545"/>
                  </a:cubicBezTo>
                  <a:lnTo>
                    <a:pt x="6095" y="1169"/>
                  </a:lnTo>
                  <a:lnTo>
                    <a:pt x="6970" y="1"/>
                  </a:lnTo>
                  <a:close/>
                </a:path>
              </a:pathLst>
            </a:custGeom>
            <a:solidFill>
              <a:srgbClr val="ED8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1"/>
            <p:cNvSpPr/>
            <p:nvPr/>
          </p:nvSpPr>
          <p:spPr>
            <a:xfrm>
              <a:off x="1571550" y="2692933"/>
              <a:ext cx="1267423" cy="1174371"/>
            </a:xfrm>
            <a:custGeom>
              <a:avLst/>
              <a:gdLst/>
              <a:ahLst/>
              <a:cxnLst/>
              <a:rect l="l" t="t" r="r" b="b"/>
              <a:pathLst>
                <a:path w="23264" h="21556" extrusionOk="0">
                  <a:moveTo>
                    <a:pt x="12091" y="0"/>
                  </a:moveTo>
                  <a:cubicBezTo>
                    <a:pt x="5001" y="0"/>
                    <a:pt x="4398" y="3642"/>
                    <a:pt x="2129" y="7242"/>
                  </a:cubicBezTo>
                  <a:cubicBezTo>
                    <a:pt x="795" y="9356"/>
                    <a:pt x="0" y="13037"/>
                    <a:pt x="385" y="14846"/>
                  </a:cubicBezTo>
                  <a:cubicBezTo>
                    <a:pt x="1737" y="21185"/>
                    <a:pt x="7249" y="21555"/>
                    <a:pt x="12091" y="21555"/>
                  </a:cubicBezTo>
                  <a:cubicBezTo>
                    <a:pt x="16933" y="21555"/>
                    <a:pt x="22353" y="20966"/>
                    <a:pt x="23158" y="13845"/>
                  </a:cubicBezTo>
                  <a:cubicBezTo>
                    <a:pt x="23264" y="12909"/>
                    <a:pt x="22618" y="9162"/>
                    <a:pt x="21252" y="7023"/>
                  </a:cubicBezTo>
                  <a:cubicBezTo>
                    <a:pt x="18976" y="3458"/>
                    <a:pt x="18041" y="0"/>
                    <a:pt x="12091" y="0"/>
                  </a:cubicBezTo>
                  <a:close/>
                </a:path>
              </a:pathLst>
            </a:custGeom>
            <a:solidFill>
              <a:srgbClr val="FF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1"/>
            <p:cNvSpPr/>
            <p:nvPr/>
          </p:nvSpPr>
          <p:spPr>
            <a:xfrm>
              <a:off x="1592471" y="3501756"/>
              <a:ext cx="94087" cy="203483"/>
            </a:xfrm>
            <a:custGeom>
              <a:avLst/>
              <a:gdLst/>
              <a:ahLst/>
              <a:cxnLst/>
              <a:rect l="l" t="t" r="r" b="b"/>
              <a:pathLst>
                <a:path w="1727" h="3735" extrusionOk="0">
                  <a:moveTo>
                    <a:pt x="1" y="1"/>
                  </a:moveTo>
                  <a:cubicBezTo>
                    <a:pt x="340" y="1592"/>
                    <a:pt x="940" y="2806"/>
                    <a:pt x="1727" y="3735"/>
                  </a:cubicBezTo>
                  <a:lnTo>
                    <a:pt x="1727" y="3731"/>
                  </a:lnTo>
                  <a:cubicBezTo>
                    <a:pt x="940" y="2806"/>
                    <a:pt x="340" y="1589"/>
                    <a:pt x="1" y="1"/>
                  </a:cubicBezTo>
                  <a:close/>
                </a:path>
              </a:pathLst>
            </a:custGeom>
            <a:solidFill>
              <a:srgbClr val="EDE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1"/>
            <p:cNvSpPr/>
            <p:nvPr/>
          </p:nvSpPr>
          <p:spPr>
            <a:xfrm>
              <a:off x="2074517" y="3862801"/>
              <a:ext cx="273435" cy="4522"/>
            </a:xfrm>
            <a:custGeom>
              <a:avLst/>
              <a:gdLst/>
              <a:ahLst/>
              <a:cxnLst/>
              <a:rect l="l" t="t" r="r" b="b"/>
              <a:pathLst>
                <a:path w="5019" h="83" extrusionOk="0">
                  <a:moveTo>
                    <a:pt x="0" y="1"/>
                  </a:moveTo>
                  <a:lnTo>
                    <a:pt x="0" y="1"/>
                  </a:lnTo>
                  <a:cubicBezTo>
                    <a:pt x="953" y="68"/>
                    <a:pt x="1920" y="82"/>
                    <a:pt x="2859" y="82"/>
                  </a:cubicBezTo>
                  <a:cubicBezTo>
                    <a:pt x="3572" y="82"/>
                    <a:pt x="4295" y="72"/>
                    <a:pt x="5018" y="26"/>
                  </a:cubicBezTo>
                  <a:lnTo>
                    <a:pt x="5018" y="26"/>
                  </a:lnTo>
                  <a:cubicBezTo>
                    <a:pt x="4295" y="72"/>
                    <a:pt x="3572" y="82"/>
                    <a:pt x="2859" y="82"/>
                  </a:cubicBezTo>
                  <a:cubicBezTo>
                    <a:pt x="1920" y="82"/>
                    <a:pt x="953" y="68"/>
                    <a:pt x="0" y="1"/>
                  </a:cubicBezTo>
                  <a:close/>
                </a:path>
              </a:pathLst>
            </a:custGeom>
            <a:solidFill>
              <a:srgbClr val="DC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1"/>
            <p:cNvSpPr/>
            <p:nvPr/>
          </p:nvSpPr>
          <p:spPr>
            <a:xfrm>
              <a:off x="1686505" y="3704970"/>
              <a:ext cx="272" cy="272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" y="5"/>
                  </a:lnTo>
                  <a:close/>
                </a:path>
              </a:pathLst>
            </a:custGeom>
            <a:solidFill>
              <a:srgbClr val="ED8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1"/>
            <p:cNvSpPr/>
            <p:nvPr/>
          </p:nvSpPr>
          <p:spPr>
            <a:xfrm>
              <a:off x="1686505" y="3705188"/>
              <a:ext cx="388061" cy="157665"/>
            </a:xfrm>
            <a:custGeom>
              <a:avLst/>
              <a:gdLst/>
              <a:ahLst/>
              <a:cxnLst/>
              <a:rect l="l" t="t" r="r" b="b"/>
              <a:pathLst>
                <a:path w="7123" h="2894" extrusionOk="0">
                  <a:moveTo>
                    <a:pt x="1" y="1"/>
                  </a:moveTo>
                  <a:cubicBezTo>
                    <a:pt x="1744" y="2050"/>
                    <a:pt x="4391" y="2697"/>
                    <a:pt x="7122" y="2894"/>
                  </a:cubicBezTo>
                  <a:cubicBezTo>
                    <a:pt x="4391" y="2697"/>
                    <a:pt x="1744" y="2050"/>
                    <a:pt x="4" y="1"/>
                  </a:cubicBezTo>
                  <a:close/>
                </a:path>
              </a:pathLst>
            </a:custGeom>
            <a:solidFill>
              <a:srgbClr val="DC8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1"/>
            <p:cNvSpPr/>
            <p:nvPr/>
          </p:nvSpPr>
          <p:spPr>
            <a:xfrm>
              <a:off x="2347902" y="386416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C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1"/>
            <p:cNvSpPr/>
            <p:nvPr/>
          </p:nvSpPr>
          <p:spPr>
            <a:xfrm>
              <a:off x="2347902" y="3774978"/>
              <a:ext cx="313260" cy="89238"/>
            </a:xfrm>
            <a:custGeom>
              <a:avLst/>
              <a:gdLst/>
              <a:ahLst/>
              <a:cxnLst/>
              <a:rect l="l" t="t" r="r" b="b"/>
              <a:pathLst>
                <a:path w="5750" h="1638" extrusionOk="0">
                  <a:moveTo>
                    <a:pt x="5750" y="0"/>
                  </a:moveTo>
                  <a:cubicBezTo>
                    <a:pt x="4133" y="1116"/>
                    <a:pt x="2082" y="1510"/>
                    <a:pt x="0" y="1638"/>
                  </a:cubicBezTo>
                  <a:lnTo>
                    <a:pt x="0" y="1638"/>
                  </a:lnTo>
                  <a:cubicBezTo>
                    <a:pt x="2082" y="1510"/>
                    <a:pt x="4133" y="1116"/>
                    <a:pt x="5750" y="0"/>
                  </a:cubicBezTo>
                  <a:close/>
                </a:path>
              </a:pathLst>
            </a:custGeom>
            <a:solidFill>
              <a:srgbClr val="DC8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1"/>
            <p:cNvSpPr/>
            <p:nvPr/>
          </p:nvSpPr>
          <p:spPr>
            <a:xfrm>
              <a:off x="1571550" y="2692933"/>
              <a:ext cx="1265679" cy="1174371"/>
            </a:xfrm>
            <a:custGeom>
              <a:avLst/>
              <a:gdLst/>
              <a:ahLst/>
              <a:cxnLst/>
              <a:rect l="l" t="t" r="r" b="b"/>
              <a:pathLst>
                <a:path w="23232" h="21556" extrusionOk="0">
                  <a:moveTo>
                    <a:pt x="12091" y="0"/>
                  </a:moveTo>
                  <a:cubicBezTo>
                    <a:pt x="9133" y="0"/>
                    <a:pt x="7305" y="632"/>
                    <a:pt x="6014" y="1634"/>
                  </a:cubicBezTo>
                  <a:cubicBezTo>
                    <a:pt x="6268" y="1934"/>
                    <a:pt x="6473" y="2277"/>
                    <a:pt x="6613" y="2665"/>
                  </a:cubicBezTo>
                  <a:cubicBezTo>
                    <a:pt x="7439" y="2054"/>
                    <a:pt x="8371" y="1595"/>
                    <a:pt x="9419" y="1341"/>
                  </a:cubicBezTo>
                  <a:cubicBezTo>
                    <a:pt x="10118" y="1168"/>
                    <a:pt x="10919" y="1049"/>
                    <a:pt x="11721" y="1049"/>
                  </a:cubicBezTo>
                  <a:cubicBezTo>
                    <a:pt x="11837" y="1049"/>
                    <a:pt x="11953" y="1049"/>
                    <a:pt x="12066" y="1055"/>
                  </a:cubicBezTo>
                  <a:cubicBezTo>
                    <a:pt x="12257" y="1038"/>
                    <a:pt x="12447" y="1031"/>
                    <a:pt x="12638" y="1031"/>
                  </a:cubicBezTo>
                  <a:cubicBezTo>
                    <a:pt x="13125" y="1031"/>
                    <a:pt x="13608" y="1087"/>
                    <a:pt x="14084" y="1210"/>
                  </a:cubicBezTo>
                  <a:cubicBezTo>
                    <a:pt x="15125" y="1479"/>
                    <a:pt x="16008" y="2061"/>
                    <a:pt x="16752" y="2795"/>
                  </a:cubicBezTo>
                  <a:cubicBezTo>
                    <a:pt x="16774" y="2771"/>
                    <a:pt x="16795" y="2749"/>
                    <a:pt x="16819" y="2725"/>
                  </a:cubicBezTo>
                  <a:cubicBezTo>
                    <a:pt x="16823" y="2721"/>
                    <a:pt x="16830" y="2714"/>
                    <a:pt x="16837" y="2710"/>
                  </a:cubicBezTo>
                  <a:cubicBezTo>
                    <a:pt x="16978" y="2301"/>
                    <a:pt x="17190" y="1938"/>
                    <a:pt x="17459" y="1627"/>
                  </a:cubicBezTo>
                  <a:cubicBezTo>
                    <a:pt x="16252" y="629"/>
                    <a:pt x="14628" y="0"/>
                    <a:pt x="12091" y="0"/>
                  </a:cubicBezTo>
                  <a:close/>
                  <a:moveTo>
                    <a:pt x="18256" y="4694"/>
                  </a:moveTo>
                  <a:cubicBezTo>
                    <a:pt x="20352" y="7958"/>
                    <a:pt x="21972" y="12631"/>
                    <a:pt x="19555" y="16170"/>
                  </a:cubicBezTo>
                  <a:cubicBezTo>
                    <a:pt x="18210" y="18139"/>
                    <a:pt x="15803" y="18979"/>
                    <a:pt x="13407" y="19152"/>
                  </a:cubicBezTo>
                  <a:cubicBezTo>
                    <a:pt x="13298" y="19187"/>
                    <a:pt x="13182" y="19216"/>
                    <a:pt x="13050" y="19219"/>
                  </a:cubicBezTo>
                  <a:cubicBezTo>
                    <a:pt x="12690" y="19237"/>
                    <a:pt x="12335" y="19247"/>
                    <a:pt x="11981" y="19247"/>
                  </a:cubicBezTo>
                  <a:cubicBezTo>
                    <a:pt x="11851" y="19307"/>
                    <a:pt x="11695" y="19343"/>
                    <a:pt x="11516" y="19343"/>
                  </a:cubicBezTo>
                  <a:lnTo>
                    <a:pt x="11459" y="19343"/>
                  </a:lnTo>
                  <a:cubicBezTo>
                    <a:pt x="11159" y="19332"/>
                    <a:pt x="10869" y="19293"/>
                    <a:pt x="10584" y="19233"/>
                  </a:cubicBezTo>
                  <a:cubicBezTo>
                    <a:pt x="10542" y="19237"/>
                    <a:pt x="10499" y="19237"/>
                    <a:pt x="10457" y="19237"/>
                  </a:cubicBezTo>
                  <a:cubicBezTo>
                    <a:pt x="10242" y="19237"/>
                    <a:pt x="10037" y="19212"/>
                    <a:pt x="9839" y="19163"/>
                  </a:cubicBezTo>
                  <a:cubicBezTo>
                    <a:pt x="9419" y="19159"/>
                    <a:pt x="8996" y="19124"/>
                    <a:pt x="8569" y="19039"/>
                  </a:cubicBezTo>
                  <a:cubicBezTo>
                    <a:pt x="7393" y="18806"/>
                    <a:pt x="6229" y="18337"/>
                    <a:pt x="5188" y="17758"/>
                  </a:cubicBezTo>
                  <a:cubicBezTo>
                    <a:pt x="3251" y="16675"/>
                    <a:pt x="1684" y="14913"/>
                    <a:pt x="2086" y="12775"/>
                  </a:cubicBezTo>
                  <a:cubicBezTo>
                    <a:pt x="1981" y="12115"/>
                    <a:pt x="2047" y="11385"/>
                    <a:pt x="2181" y="10700"/>
                  </a:cubicBezTo>
                  <a:cubicBezTo>
                    <a:pt x="2199" y="10530"/>
                    <a:pt x="2230" y="10365"/>
                    <a:pt x="2266" y="10203"/>
                  </a:cubicBezTo>
                  <a:cubicBezTo>
                    <a:pt x="2284" y="9864"/>
                    <a:pt x="2365" y="9525"/>
                    <a:pt x="2492" y="9211"/>
                  </a:cubicBezTo>
                  <a:cubicBezTo>
                    <a:pt x="2683" y="7714"/>
                    <a:pt x="3399" y="6367"/>
                    <a:pt x="4281" y="5131"/>
                  </a:cubicBezTo>
                  <a:lnTo>
                    <a:pt x="4281" y="5131"/>
                  </a:lnTo>
                  <a:lnTo>
                    <a:pt x="3010" y="5728"/>
                  </a:lnTo>
                  <a:cubicBezTo>
                    <a:pt x="2735" y="6225"/>
                    <a:pt x="2450" y="6733"/>
                    <a:pt x="2129" y="7242"/>
                  </a:cubicBezTo>
                  <a:cubicBezTo>
                    <a:pt x="795" y="9356"/>
                    <a:pt x="0" y="13037"/>
                    <a:pt x="385" y="14846"/>
                  </a:cubicBezTo>
                  <a:cubicBezTo>
                    <a:pt x="724" y="16435"/>
                    <a:pt x="1324" y="17652"/>
                    <a:pt x="2111" y="18577"/>
                  </a:cubicBezTo>
                  <a:lnTo>
                    <a:pt x="2111" y="18581"/>
                  </a:lnTo>
                  <a:cubicBezTo>
                    <a:pt x="3854" y="20630"/>
                    <a:pt x="6501" y="21277"/>
                    <a:pt x="9232" y="21474"/>
                  </a:cubicBezTo>
                  <a:cubicBezTo>
                    <a:pt x="10185" y="21541"/>
                    <a:pt x="11152" y="21555"/>
                    <a:pt x="12091" y="21555"/>
                  </a:cubicBezTo>
                  <a:cubicBezTo>
                    <a:pt x="12804" y="21555"/>
                    <a:pt x="13527" y="21545"/>
                    <a:pt x="14250" y="21499"/>
                  </a:cubicBezTo>
                  <a:cubicBezTo>
                    <a:pt x="16332" y="21371"/>
                    <a:pt x="18383" y="20977"/>
                    <a:pt x="20000" y="19861"/>
                  </a:cubicBezTo>
                  <a:cubicBezTo>
                    <a:pt x="21626" y="18743"/>
                    <a:pt x="22816" y="16890"/>
                    <a:pt x="23158" y="13845"/>
                  </a:cubicBezTo>
                  <a:cubicBezTo>
                    <a:pt x="23232" y="13167"/>
                    <a:pt x="22917" y="11014"/>
                    <a:pt x="22215" y="9066"/>
                  </a:cubicBezTo>
                  <a:cubicBezTo>
                    <a:pt x="21951" y="8325"/>
                    <a:pt x="21630" y="7613"/>
                    <a:pt x="21252" y="7023"/>
                  </a:cubicBezTo>
                  <a:cubicBezTo>
                    <a:pt x="20977" y="6589"/>
                    <a:pt x="20719" y="6158"/>
                    <a:pt x="20472" y="5735"/>
                  </a:cubicBezTo>
                  <a:lnTo>
                    <a:pt x="18256" y="4694"/>
                  </a:lnTo>
                  <a:close/>
                </a:path>
              </a:pathLst>
            </a:custGeom>
            <a:solidFill>
              <a:srgbClr val="ED8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1"/>
            <p:cNvSpPr/>
            <p:nvPr/>
          </p:nvSpPr>
          <p:spPr>
            <a:xfrm>
              <a:off x="2039105" y="3267761"/>
              <a:ext cx="323066" cy="244452"/>
            </a:xfrm>
            <a:custGeom>
              <a:avLst/>
              <a:gdLst/>
              <a:ahLst/>
              <a:cxnLst/>
              <a:rect l="l" t="t" r="r" b="b"/>
              <a:pathLst>
                <a:path w="5930" h="4487" extrusionOk="0">
                  <a:moveTo>
                    <a:pt x="855" y="1"/>
                  </a:moveTo>
                  <a:cubicBezTo>
                    <a:pt x="326" y="477"/>
                    <a:pt x="1" y="1119"/>
                    <a:pt x="1" y="1826"/>
                  </a:cubicBezTo>
                  <a:cubicBezTo>
                    <a:pt x="1" y="3297"/>
                    <a:pt x="1409" y="4486"/>
                    <a:pt x="3145" y="4486"/>
                  </a:cubicBezTo>
                  <a:cubicBezTo>
                    <a:pt x="4352" y="4486"/>
                    <a:pt x="5400" y="3911"/>
                    <a:pt x="5929" y="3067"/>
                  </a:cubicBezTo>
                  <a:cubicBezTo>
                    <a:pt x="5400" y="3911"/>
                    <a:pt x="4352" y="4486"/>
                    <a:pt x="3145" y="4486"/>
                  </a:cubicBezTo>
                  <a:cubicBezTo>
                    <a:pt x="1409" y="4486"/>
                    <a:pt x="1" y="3297"/>
                    <a:pt x="1" y="1826"/>
                  </a:cubicBezTo>
                  <a:cubicBezTo>
                    <a:pt x="1" y="1119"/>
                    <a:pt x="326" y="477"/>
                    <a:pt x="855" y="1"/>
                  </a:cubicBezTo>
                  <a:close/>
                </a:path>
              </a:pathLst>
            </a:custGeom>
            <a:solidFill>
              <a:srgbClr val="DB8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61"/>
            <p:cNvSpPr/>
            <p:nvPr/>
          </p:nvSpPr>
          <p:spPr>
            <a:xfrm>
              <a:off x="1871848" y="3250273"/>
              <a:ext cx="99480" cy="99426"/>
            </a:xfrm>
            <a:custGeom>
              <a:avLst/>
              <a:gdLst/>
              <a:ahLst/>
              <a:cxnLst/>
              <a:rect l="l" t="t" r="r" b="b"/>
              <a:pathLst>
                <a:path w="1826" h="1825" extrusionOk="0">
                  <a:moveTo>
                    <a:pt x="915" y="1"/>
                  </a:moveTo>
                  <a:cubicBezTo>
                    <a:pt x="410" y="1"/>
                    <a:pt x="0" y="406"/>
                    <a:pt x="0" y="911"/>
                  </a:cubicBezTo>
                  <a:cubicBezTo>
                    <a:pt x="0" y="1416"/>
                    <a:pt x="410" y="1825"/>
                    <a:pt x="915" y="1825"/>
                  </a:cubicBezTo>
                  <a:cubicBezTo>
                    <a:pt x="1416" y="1825"/>
                    <a:pt x="1826" y="1416"/>
                    <a:pt x="1826" y="911"/>
                  </a:cubicBezTo>
                  <a:cubicBezTo>
                    <a:pt x="1826" y="406"/>
                    <a:pt x="1416" y="1"/>
                    <a:pt x="915" y="1"/>
                  </a:cubicBezTo>
                  <a:close/>
                </a:path>
              </a:pathLst>
            </a:custGeom>
            <a:solidFill>
              <a:srgbClr val="633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1"/>
            <p:cNvSpPr/>
            <p:nvPr/>
          </p:nvSpPr>
          <p:spPr>
            <a:xfrm>
              <a:off x="2430931" y="3250273"/>
              <a:ext cx="99480" cy="99426"/>
            </a:xfrm>
            <a:custGeom>
              <a:avLst/>
              <a:gdLst/>
              <a:ahLst/>
              <a:cxnLst/>
              <a:rect l="l" t="t" r="r" b="b"/>
              <a:pathLst>
                <a:path w="1826" h="1825" extrusionOk="0">
                  <a:moveTo>
                    <a:pt x="915" y="1"/>
                  </a:moveTo>
                  <a:cubicBezTo>
                    <a:pt x="410" y="1"/>
                    <a:pt x="1" y="406"/>
                    <a:pt x="1" y="911"/>
                  </a:cubicBezTo>
                  <a:cubicBezTo>
                    <a:pt x="1" y="1416"/>
                    <a:pt x="410" y="1825"/>
                    <a:pt x="915" y="1825"/>
                  </a:cubicBezTo>
                  <a:cubicBezTo>
                    <a:pt x="1416" y="1825"/>
                    <a:pt x="1825" y="1416"/>
                    <a:pt x="1825" y="911"/>
                  </a:cubicBezTo>
                  <a:cubicBezTo>
                    <a:pt x="1825" y="406"/>
                    <a:pt x="1416" y="1"/>
                    <a:pt x="915" y="1"/>
                  </a:cubicBezTo>
                  <a:close/>
                </a:path>
              </a:pathLst>
            </a:custGeom>
            <a:solidFill>
              <a:srgbClr val="633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1"/>
            <p:cNvSpPr/>
            <p:nvPr/>
          </p:nvSpPr>
          <p:spPr>
            <a:xfrm>
              <a:off x="1604239" y="2692225"/>
              <a:ext cx="352268" cy="351668"/>
            </a:xfrm>
            <a:custGeom>
              <a:avLst/>
              <a:gdLst/>
              <a:ahLst/>
              <a:cxnLst/>
              <a:rect l="l" t="t" r="r" b="b"/>
              <a:pathLst>
                <a:path w="6466" h="6455" extrusionOk="0">
                  <a:moveTo>
                    <a:pt x="1807" y="1"/>
                  </a:moveTo>
                  <a:cubicBezTo>
                    <a:pt x="1394" y="1"/>
                    <a:pt x="1153" y="170"/>
                    <a:pt x="939" y="642"/>
                  </a:cubicBezTo>
                  <a:cubicBezTo>
                    <a:pt x="307" y="2230"/>
                    <a:pt x="63" y="3857"/>
                    <a:pt x="14" y="5525"/>
                  </a:cubicBezTo>
                  <a:cubicBezTo>
                    <a:pt x="0" y="6088"/>
                    <a:pt x="313" y="6455"/>
                    <a:pt x="725" y="6455"/>
                  </a:cubicBezTo>
                  <a:cubicBezTo>
                    <a:pt x="835" y="6455"/>
                    <a:pt x="953" y="6428"/>
                    <a:pt x="1073" y="6372"/>
                  </a:cubicBezTo>
                  <a:lnTo>
                    <a:pt x="5598" y="4245"/>
                  </a:lnTo>
                  <a:cubicBezTo>
                    <a:pt x="6102" y="4005"/>
                    <a:pt x="6466" y="3073"/>
                    <a:pt x="6028" y="2723"/>
                  </a:cubicBezTo>
                  <a:cubicBezTo>
                    <a:pt x="5516" y="1223"/>
                    <a:pt x="4065" y="394"/>
                    <a:pt x="2283" y="52"/>
                  </a:cubicBezTo>
                  <a:cubicBezTo>
                    <a:pt x="2102" y="20"/>
                    <a:pt x="1945" y="1"/>
                    <a:pt x="1807" y="1"/>
                  </a:cubicBezTo>
                  <a:close/>
                </a:path>
              </a:pathLst>
            </a:custGeom>
            <a:solidFill>
              <a:srgbClr val="FF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1"/>
            <p:cNvSpPr/>
            <p:nvPr/>
          </p:nvSpPr>
          <p:spPr>
            <a:xfrm>
              <a:off x="2464981" y="2692225"/>
              <a:ext cx="352268" cy="351668"/>
            </a:xfrm>
            <a:custGeom>
              <a:avLst/>
              <a:gdLst/>
              <a:ahLst/>
              <a:cxnLst/>
              <a:rect l="l" t="t" r="r" b="b"/>
              <a:pathLst>
                <a:path w="6466" h="6455" extrusionOk="0">
                  <a:moveTo>
                    <a:pt x="4658" y="1"/>
                  </a:moveTo>
                  <a:cubicBezTo>
                    <a:pt x="4521" y="1"/>
                    <a:pt x="4364" y="20"/>
                    <a:pt x="4182" y="52"/>
                  </a:cubicBezTo>
                  <a:cubicBezTo>
                    <a:pt x="2404" y="394"/>
                    <a:pt x="954" y="1223"/>
                    <a:pt x="438" y="2723"/>
                  </a:cubicBezTo>
                  <a:cubicBezTo>
                    <a:pt x="1" y="3073"/>
                    <a:pt x="368" y="4005"/>
                    <a:pt x="873" y="4245"/>
                  </a:cubicBezTo>
                  <a:lnTo>
                    <a:pt x="5393" y="6372"/>
                  </a:lnTo>
                  <a:cubicBezTo>
                    <a:pt x="5513" y="6428"/>
                    <a:pt x="5630" y="6455"/>
                    <a:pt x="5741" y="6455"/>
                  </a:cubicBezTo>
                  <a:cubicBezTo>
                    <a:pt x="6152" y="6455"/>
                    <a:pt x="6465" y="6088"/>
                    <a:pt x="6451" y="5525"/>
                  </a:cubicBezTo>
                  <a:cubicBezTo>
                    <a:pt x="6406" y="3857"/>
                    <a:pt x="6163" y="2230"/>
                    <a:pt x="5531" y="642"/>
                  </a:cubicBezTo>
                  <a:cubicBezTo>
                    <a:pt x="5313" y="170"/>
                    <a:pt x="5072" y="1"/>
                    <a:pt x="4658" y="1"/>
                  </a:cubicBezTo>
                  <a:close/>
                </a:path>
              </a:pathLst>
            </a:custGeom>
            <a:solidFill>
              <a:srgbClr val="FF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1"/>
            <p:cNvSpPr/>
            <p:nvPr/>
          </p:nvSpPr>
          <p:spPr>
            <a:xfrm>
              <a:off x="1605001" y="2727147"/>
              <a:ext cx="50448" cy="281553"/>
            </a:xfrm>
            <a:custGeom>
              <a:avLst/>
              <a:gdLst/>
              <a:ahLst/>
              <a:cxnLst/>
              <a:rect l="l" t="t" r="r" b="b"/>
              <a:pathLst>
                <a:path w="926" h="5168" extrusionOk="0">
                  <a:moveTo>
                    <a:pt x="925" y="1"/>
                  </a:moveTo>
                  <a:cubicBezTo>
                    <a:pt x="290" y="1592"/>
                    <a:pt x="46" y="3216"/>
                    <a:pt x="0" y="4884"/>
                  </a:cubicBezTo>
                  <a:cubicBezTo>
                    <a:pt x="49" y="3216"/>
                    <a:pt x="293" y="1589"/>
                    <a:pt x="925" y="1"/>
                  </a:cubicBezTo>
                  <a:close/>
                  <a:moveTo>
                    <a:pt x="0" y="4885"/>
                  </a:moveTo>
                  <a:cubicBezTo>
                    <a:pt x="0" y="4987"/>
                    <a:pt x="7" y="5079"/>
                    <a:pt x="25" y="5167"/>
                  </a:cubicBezTo>
                  <a:cubicBezTo>
                    <a:pt x="7" y="5079"/>
                    <a:pt x="0" y="4984"/>
                    <a:pt x="0" y="48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1"/>
            <p:cNvSpPr/>
            <p:nvPr/>
          </p:nvSpPr>
          <p:spPr>
            <a:xfrm>
              <a:off x="1605001" y="2692334"/>
              <a:ext cx="323230" cy="349598"/>
            </a:xfrm>
            <a:custGeom>
              <a:avLst/>
              <a:gdLst/>
              <a:ahLst/>
              <a:cxnLst/>
              <a:rect l="l" t="t" r="r" b="b"/>
              <a:pathLst>
                <a:path w="5933" h="6417" extrusionOk="0">
                  <a:moveTo>
                    <a:pt x="1790" y="1"/>
                  </a:moveTo>
                  <a:cubicBezTo>
                    <a:pt x="1553" y="1"/>
                    <a:pt x="1373" y="57"/>
                    <a:pt x="1222" y="195"/>
                  </a:cubicBezTo>
                  <a:cubicBezTo>
                    <a:pt x="1108" y="297"/>
                    <a:pt x="1013" y="441"/>
                    <a:pt x="925" y="640"/>
                  </a:cubicBezTo>
                  <a:cubicBezTo>
                    <a:pt x="293" y="2228"/>
                    <a:pt x="49" y="3855"/>
                    <a:pt x="0" y="5523"/>
                  </a:cubicBezTo>
                  <a:cubicBezTo>
                    <a:pt x="0" y="5622"/>
                    <a:pt x="7" y="5718"/>
                    <a:pt x="25" y="5806"/>
                  </a:cubicBezTo>
                  <a:cubicBezTo>
                    <a:pt x="85" y="6120"/>
                    <a:pt x="269" y="6339"/>
                    <a:pt x="505" y="6417"/>
                  </a:cubicBezTo>
                  <a:cubicBezTo>
                    <a:pt x="442" y="6285"/>
                    <a:pt x="399" y="6141"/>
                    <a:pt x="378" y="5975"/>
                  </a:cubicBezTo>
                  <a:cubicBezTo>
                    <a:pt x="209" y="4532"/>
                    <a:pt x="681" y="2156"/>
                    <a:pt x="1973" y="1384"/>
                  </a:cubicBezTo>
                  <a:cubicBezTo>
                    <a:pt x="2284" y="1197"/>
                    <a:pt x="2590" y="1123"/>
                    <a:pt x="2898" y="1123"/>
                  </a:cubicBezTo>
                  <a:cubicBezTo>
                    <a:pt x="3950" y="1123"/>
                    <a:pt x="4983" y="2016"/>
                    <a:pt x="5932" y="2513"/>
                  </a:cubicBezTo>
                  <a:cubicBezTo>
                    <a:pt x="5357" y="1148"/>
                    <a:pt x="3963" y="374"/>
                    <a:pt x="2269" y="53"/>
                  </a:cubicBezTo>
                  <a:cubicBezTo>
                    <a:pt x="2086" y="18"/>
                    <a:pt x="1931" y="1"/>
                    <a:pt x="1790" y="1"/>
                  </a:cubicBezTo>
                  <a:close/>
                </a:path>
              </a:pathLst>
            </a:custGeom>
            <a:solidFill>
              <a:srgbClr val="FF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1"/>
            <p:cNvSpPr/>
            <p:nvPr/>
          </p:nvSpPr>
          <p:spPr>
            <a:xfrm>
              <a:off x="2522677" y="2692334"/>
              <a:ext cx="204790" cy="89293"/>
            </a:xfrm>
            <a:custGeom>
              <a:avLst/>
              <a:gdLst/>
              <a:ahLst/>
              <a:cxnLst/>
              <a:rect l="l" t="t" r="r" b="b"/>
              <a:pathLst>
                <a:path w="3759" h="1639" extrusionOk="0">
                  <a:moveTo>
                    <a:pt x="3604" y="1"/>
                  </a:moveTo>
                  <a:cubicBezTo>
                    <a:pt x="3466" y="1"/>
                    <a:pt x="3307" y="18"/>
                    <a:pt x="3123" y="50"/>
                  </a:cubicBezTo>
                  <a:cubicBezTo>
                    <a:pt x="1832" y="297"/>
                    <a:pt x="713" y="806"/>
                    <a:pt x="1" y="1638"/>
                  </a:cubicBezTo>
                  <a:lnTo>
                    <a:pt x="1" y="1638"/>
                  </a:lnTo>
                  <a:cubicBezTo>
                    <a:pt x="713" y="806"/>
                    <a:pt x="1832" y="297"/>
                    <a:pt x="3123" y="50"/>
                  </a:cubicBezTo>
                  <a:cubicBezTo>
                    <a:pt x="3307" y="18"/>
                    <a:pt x="3466" y="1"/>
                    <a:pt x="3604" y="1"/>
                  </a:cubicBezTo>
                  <a:cubicBezTo>
                    <a:pt x="3656" y="1"/>
                    <a:pt x="3710" y="4"/>
                    <a:pt x="3759" y="8"/>
                  </a:cubicBezTo>
                  <a:cubicBezTo>
                    <a:pt x="3710" y="4"/>
                    <a:pt x="3656" y="1"/>
                    <a:pt x="3604" y="1"/>
                  </a:cubicBezTo>
                  <a:close/>
                </a:path>
              </a:pathLst>
            </a:custGeom>
            <a:solidFill>
              <a:srgbClr val="EDE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61"/>
            <p:cNvSpPr/>
            <p:nvPr/>
          </p:nvSpPr>
          <p:spPr>
            <a:xfrm>
              <a:off x="2522677" y="2781574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CD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61"/>
            <p:cNvSpPr/>
            <p:nvPr/>
          </p:nvSpPr>
          <p:spPr>
            <a:xfrm>
              <a:off x="2487863" y="2781574"/>
              <a:ext cx="34867" cy="59819"/>
            </a:xfrm>
            <a:custGeom>
              <a:avLst/>
              <a:gdLst/>
              <a:ahLst/>
              <a:cxnLst/>
              <a:rect l="l" t="t" r="r" b="b"/>
              <a:pathLst>
                <a:path w="640" h="1098" extrusionOk="0">
                  <a:moveTo>
                    <a:pt x="640" y="0"/>
                  </a:moveTo>
                  <a:cubicBezTo>
                    <a:pt x="371" y="311"/>
                    <a:pt x="159" y="674"/>
                    <a:pt x="18" y="1083"/>
                  </a:cubicBezTo>
                  <a:cubicBezTo>
                    <a:pt x="11" y="1087"/>
                    <a:pt x="4" y="1094"/>
                    <a:pt x="0" y="1098"/>
                  </a:cubicBezTo>
                  <a:cubicBezTo>
                    <a:pt x="4" y="1094"/>
                    <a:pt x="11" y="1087"/>
                    <a:pt x="18" y="1083"/>
                  </a:cubicBezTo>
                  <a:cubicBezTo>
                    <a:pt x="159" y="674"/>
                    <a:pt x="371" y="311"/>
                    <a:pt x="640" y="0"/>
                  </a:cubicBezTo>
                  <a:close/>
                </a:path>
              </a:pathLst>
            </a:custGeom>
            <a:solidFill>
              <a:srgbClr val="DC8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1"/>
            <p:cNvSpPr/>
            <p:nvPr/>
          </p:nvSpPr>
          <p:spPr>
            <a:xfrm>
              <a:off x="2768930" y="2734066"/>
              <a:ext cx="47180" cy="247884"/>
            </a:xfrm>
            <a:custGeom>
              <a:avLst/>
              <a:gdLst/>
              <a:ahLst/>
              <a:cxnLst/>
              <a:rect l="l" t="t" r="r" b="b"/>
              <a:pathLst>
                <a:path w="866" h="4550" extrusionOk="0">
                  <a:moveTo>
                    <a:pt x="1" y="1"/>
                  </a:moveTo>
                  <a:cubicBezTo>
                    <a:pt x="569" y="1483"/>
                    <a:pt x="806" y="2996"/>
                    <a:pt x="866" y="4550"/>
                  </a:cubicBezTo>
                  <a:cubicBezTo>
                    <a:pt x="806" y="2996"/>
                    <a:pt x="569" y="1483"/>
                    <a:pt x="1" y="1"/>
                  </a:cubicBezTo>
                  <a:close/>
                </a:path>
              </a:pathLst>
            </a:custGeom>
            <a:solidFill>
              <a:srgbClr val="EDE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1"/>
            <p:cNvSpPr/>
            <p:nvPr/>
          </p:nvSpPr>
          <p:spPr>
            <a:xfrm>
              <a:off x="2479201" y="2692334"/>
              <a:ext cx="337722" cy="336686"/>
            </a:xfrm>
            <a:custGeom>
              <a:avLst/>
              <a:gdLst/>
              <a:ahLst/>
              <a:cxnLst/>
              <a:rect l="l" t="t" r="r" b="b"/>
              <a:pathLst>
                <a:path w="6199" h="6180" extrusionOk="0">
                  <a:moveTo>
                    <a:pt x="4402" y="1"/>
                  </a:moveTo>
                  <a:cubicBezTo>
                    <a:pt x="4264" y="1"/>
                    <a:pt x="4105" y="18"/>
                    <a:pt x="3921" y="50"/>
                  </a:cubicBezTo>
                  <a:cubicBezTo>
                    <a:pt x="2630" y="297"/>
                    <a:pt x="1511" y="806"/>
                    <a:pt x="799" y="1638"/>
                  </a:cubicBezTo>
                  <a:cubicBezTo>
                    <a:pt x="530" y="1949"/>
                    <a:pt x="318" y="2312"/>
                    <a:pt x="177" y="2721"/>
                  </a:cubicBezTo>
                  <a:cubicBezTo>
                    <a:pt x="170" y="2725"/>
                    <a:pt x="163" y="2732"/>
                    <a:pt x="159" y="2736"/>
                  </a:cubicBezTo>
                  <a:cubicBezTo>
                    <a:pt x="71" y="2813"/>
                    <a:pt x="22" y="2915"/>
                    <a:pt x="1" y="3029"/>
                  </a:cubicBezTo>
                  <a:cubicBezTo>
                    <a:pt x="291" y="2651"/>
                    <a:pt x="678" y="2361"/>
                    <a:pt x="1112" y="2167"/>
                  </a:cubicBezTo>
                  <a:cubicBezTo>
                    <a:pt x="1850" y="1708"/>
                    <a:pt x="2669" y="1200"/>
                    <a:pt x="3456" y="1200"/>
                  </a:cubicBezTo>
                  <a:cubicBezTo>
                    <a:pt x="3893" y="1200"/>
                    <a:pt x="4317" y="1359"/>
                    <a:pt x="4712" y="1772"/>
                  </a:cubicBezTo>
                  <a:cubicBezTo>
                    <a:pt x="5686" y="2809"/>
                    <a:pt x="5933" y="4757"/>
                    <a:pt x="6007" y="6180"/>
                  </a:cubicBezTo>
                  <a:cubicBezTo>
                    <a:pt x="6127" y="6021"/>
                    <a:pt x="6198" y="5795"/>
                    <a:pt x="6190" y="5523"/>
                  </a:cubicBezTo>
                  <a:cubicBezTo>
                    <a:pt x="6187" y="5453"/>
                    <a:pt x="6187" y="5386"/>
                    <a:pt x="6184" y="5316"/>
                  </a:cubicBezTo>
                  <a:cubicBezTo>
                    <a:pt x="6124" y="3762"/>
                    <a:pt x="5887" y="2249"/>
                    <a:pt x="5319" y="767"/>
                  </a:cubicBezTo>
                  <a:cubicBezTo>
                    <a:pt x="5301" y="724"/>
                    <a:pt x="5283" y="682"/>
                    <a:pt x="5270" y="640"/>
                  </a:cubicBezTo>
                  <a:cubicBezTo>
                    <a:pt x="5083" y="230"/>
                    <a:pt x="4878" y="50"/>
                    <a:pt x="4557" y="8"/>
                  </a:cubicBezTo>
                  <a:cubicBezTo>
                    <a:pt x="4508" y="4"/>
                    <a:pt x="4454" y="1"/>
                    <a:pt x="4402" y="1"/>
                  </a:cubicBezTo>
                  <a:close/>
                </a:path>
              </a:pathLst>
            </a:custGeom>
            <a:solidFill>
              <a:srgbClr val="ED8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61"/>
            <p:cNvSpPr/>
            <p:nvPr/>
          </p:nvSpPr>
          <p:spPr>
            <a:xfrm>
              <a:off x="2151989" y="3332157"/>
              <a:ext cx="6211" cy="490"/>
            </a:xfrm>
            <a:custGeom>
              <a:avLst/>
              <a:gdLst/>
              <a:ahLst/>
              <a:cxnLst/>
              <a:rect l="l" t="t" r="r" b="b"/>
              <a:pathLst>
                <a:path w="114" h="9" extrusionOk="0">
                  <a:moveTo>
                    <a:pt x="57" y="1"/>
                  </a:moveTo>
                  <a:cubicBezTo>
                    <a:pt x="36" y="1"/>
                    <a:pt x="18" y="4"/>
                    <a:pt x="0" y="9"/>
                  </a:cubicBezTo>
                  <a:cubicBezTo>
                    <a:pt x="18" y="4"/>
                    <a:pt x="36" y="1"/>
                    <a:pt x="57" y="1"/>
                  </a:cubicBezTo>
                  <a:cubicBezTo>
                    <a:pt x="75" y="1"/>
                    <a:pt x="96" y="4"/>
                    <a:pt x="114" y="9"/>
                  </a:cubicBezTo>
                  <a:cubicBezTo>
                    <a:pt x="96" y="4"/>
                    <a:pt x="75" y="1"/>
                    <a:pt x="57" y="1"/>
                  </a:cubicBezTo>
                  <a:close/>
                </a:path>
              </a:pathLst>
            </a:custGeom>
            <a:solidFill>
              <a:srgbClr val="EDA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1"/>
            <p:cNvSpPr/>
            <p:nvPr/>
          </p:nvSpPr>
          <p:spPr>
            <a:xfrm>
              <a:off x="1915651" y="2836926"/>
              <a:ext cx="422274" cy="253822"/>
            </a:xfrm>
            <a:custGeom>
              <a:avLst/>
              <a:gdLst/>
              <a:ahLst/>
              <a:cxnLst/>
              <a:rect l="l" t="t" r="r" b="b"/>
              <a:pathLst>
                <a:path w="7751" h="4659" extrusionOk="0">
                  <a:moveTo>
                    <a:pt x="4211" y="0"/>
                  </a:moveTo>
                  <a:cubicBezTo>
                    <a:pt x="2574" y="18"/>
                    <a:pt x="1" y="858"/>
                    <a:pt x="224" y="2961"/>
                  </a:cubicBezTo>
                  <a:cubicBezTo>
                    <a:pt x="365" y="4330"/>
                    <a:pt x="1752" y="4659"/>
                    <a:pt x="3160" y="4659"/>
                  </a:cubicBezTo>
                  <a:cubicBezTo>
                    <a:pt x="4099" y="4659"/>
                    <a:pt x="5048" y="4511"/>
                    <a:pt x="5648" y="4433"/>
                  </a:cubicBezTo>
                  <a:cubicBezTo>
                    <a:pt x="6558" y="4309"/>
                    <a:pt x="7430" y="3890"/>
                    <a:pt x="7592" y="2895"/>
                  </a:cubicBezTo>
                  <a:cubicBezTo>
                    <a:pt x="7751" y="1924"/>
                    <a:pt x="7115" y="1052"/>
                    <a:pt x="6304" y="587"/>
                  </a:cubicBezTo>
                  <a:cubicBezTo>
                    <a:pt x="5874" y="339"/>
                    <a:pt x="5327" y="184"/>
                    <a:pt x="4748" y="124"/>
                  </a:cubicBezTo>
                  <a:cubicBezTo>
                    <a:pt x="4603" y="46"/>
                    <a:pt x="4431" y="0"/>
                    <a:pt x="4229" y="0"/>
                  </a:cubicBezTo>
                  <a:close/>
                </a:path>
              </a:pathLst>
            </a:custGeom>
            <a:solidFill>
              <a:srgbClr val="FFB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1"/>
            <p:cNvSpPr/>
            <p:nvPr/>
          </p:nvSpPr>
          <p:spPr>
            <a:xfrm>
              <a:off x="2333247" y="2883235"/>
              <a:ext cx="182562" cy="169487"/>
            </a:xfrm>
            <a:custGeom>
              <a:avLst/>
              <a:gdLst/>
              <a:ahLst/>
              <a:cxnLst/>
              <a:rect l="l" t="t" r="r" b="b"/>
              <a:pathLst>
                <a:path w="3351" h="3111" extrusionOk="0">
                  <a:moveTo>
                    <a:pt x="1243" y="1"/>
                  </a:moveTo>
                  <a:cubicBezTo>
                    <a:pt x="598" y="1"/>
                    <a:pt x="1" y="788"/>
                    <a:pt x="245" y="1402"/>
                  </a:cubicBezTo>
                  <a:cubicBezTo>
                    <a:pt x="276" y="1486"/>
                    <a:pt x="312" y="1568"/>
                    <a:pt x="351" y="1649"/>
                  </a:cubicBezTo>
                  <a:cubicBezTo>
                    <a:pt x="365" y="2012"/>
                    <a:pt x="559" y="2355"/>
                    <a:pt x="869" y="2545"/>
                  </a:cubicBezTo>
                  <a:cubicBezTo>
                    <a:pt x="944" y="2644"/>
                    <a:pt x="1035" y="2726"/>
                    <a:pt x="1155" y="2796"/>
                  </a:cubicBezTo>
                  <a:cubicBezTo>
                    <a:pt x="1286" y="2874"/>
                    <a:pt x="1452" y="2926"/>
                    <a:pt x="1621" y="2941"/>
                  </a:cubicBezTo>
                  <a:cubicBezTo>
                    <a:pt x="1716" y="2986"/>
                    <a:pt x="1812" y="3025"/>
                    <a:pt x="1911" y="3064"/>
                  </a:cubicBezTo>
                  <a:cubicBezTo>
                    <a:pt x="1991" y="3096"/>
                    <a:pt x="2080" y="3110"/>
                    <a:pt x="2168" y="3110"/>
                  </a:cubicBezTo>
                  <a:cubicBezTo>
                    <a:pt x="2330" y="3110"/>
                    <a:pt x="2496" y="3068"/>
                    <a:pt x="2631" y="3008"/>
                  </a:cubicBezTo>
                  <a:cubicBezTo>
                    <a:pt x="2842" y="2919"/>
                    <a:pt x="3050" y="2768"/>
                    <a:pt x="3160" y="2556"/>
                  </a:cubicBezTo>
                  <a:cubicBezTo>
                    <a:pt x="3351" y="2200"/>
                    <a:pt x="3343" y="1797"/>
                    <a:pt x="3160" y="1458"/>
                  </a:cubicBezTo>
                  <a:cubicBezTo>
                    <a:pt x="3075" y="1120"/>
                    <a:pt x="2859" y="763"/>
                    <a:pt x="2602" y="541"/>
                  </a:cubicBezTo>
                  <a:cubicBezTo>
                    <a:pt x="2217" y="206"/>
                    <a:pt x="1815" y="47"/>
                    <a:pt x="1310" y="4"/>
                  </a:cubicBezTo>
                  <a:cubicBezTo>
                    <a:pt x="1289" y="1"/>
                    <a:pt x="1265" y="1"/>
                    <a:pt x="1243" y="1"/>
                  </a:cubicBezTo>
                  <a:close/>
                </a:path>
              </a:pathLst>
            </a:custGeom>
            <a:solidFill>
              <a:srgbClr val="FFB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1"/>
            <p:cNvSpPr/>
            <p:nvPr/>
          </p:nvSpPr>
          <p:spPr>
            <a:xfrm>
              <a:off x="1673647" y="2818294"/>
              <a:ext cx="116751" cy="110594"/>
            </a:xfrm>
            <a:custGeom>
              <a:avLst/>
              <a:gdLst/>
              <a:ahLst/>
              <a:cxnLst/>
              <a:rect l="l" t="t" r="r" b="b"/>
              <a:pathLst>
                <a:path w="2143" h="2030" extrusionOk="0">
                  <a:moveTo>
                    <a:pt x="1701" y="0"/>
                  </a:moveTo>
                  <a:cubicBezTo>
                    <a:pt x="1504" y="21"/>
                    <a:pt x="1285" y="35"/>
                    <a:pt x="1105" y="131"/>
                  </a:cubicBezTo>
                  <a:cubicBezTo>
                    <a:pt x="928" y="219"/>
                    <a:pt x="766" y="364"/>
                    <a:pt x="621" y="494"/>
                  </a:cubicBezTo>
                  <a:cubicBezTo>
                    <a:pt x="314" y="780"/>
                    <a:pt x="1" y="1136"/>
                    <a:pt x="57" y="1581"/>
                  </a:cubicBezTo>
                  <a:cubicBezTo>
                    <a:pt x="89" y="1839"/>
                    <a:pt x="276" y="2030"/>
                    <a:pt x="505" y="2030"/>
                  </a:cubicBezTo>
                  <a:cubicBezTo>
                    <a:pt x="579" y="2030"/>
                    <a:pt x="653" y="2012"/>
                    <a:pt x="734" y="1969"/>
                  </a:cubicBezTo>
                  <a:cubicBezTo>
                    <a:pt x="1038" y="1810"/>
                    <a:pt x="1151" y="1546"/>
                    <a:pt x="1369" y="1299"/>
                  </a:cubicBezTo>
                  <a:cubicBezTo>
                    <a:pt x="1465" y="1189"/>
                    <a:pt x="1574" y="1101"/>
                    <a:pt x="1680" y="999"/>
                  </a:cubicBezTo>
                  <a:cubicBezTo>
                    <a:pt x="1789" y="893"/>
                    <a:pt x="1867" y="755"/>
                    <a:pt x="1966" y="639"/>
                  </a:cubicBezTo>
                  <a:cubicBezTo>
                    <a:pt x="2143" y="431"/>
                    <a:pt x="2061" y="0"/>
                    <a:pt x="1744" y="0"/>
                  </a:cubicBezTo>
                  <a:close/>
                </a:path>
              </a:pathLst>
            </a:custGeom>
            <a:solidFill>
              <a:srgbClr val="FFB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1"/>
            <p:cNvSpPr/>
            <p:nvPr/>
          </p:nvSpPr>
          <p:spPr>
            <a:xfrm>
              <a:off x="2670320" y="2830988"/>
              <a:ext cx="89456" cy="121926"/>
            </a:xfrm>
            <a:custGeom>
              <a:avLst/>
              <a:gdLst/>
              <a:ahLst/>
              <a:cxnLst/>
              <a:rect l="l" t="t" r="r" b="b"/>
              <a:pathLst>
                <a:path w="1642" h="2238" extrusionOk="0">
                  <a:moveTo>
                    <a:pt x="308" y="0"/>
                  </a:moveTo>
                  <a:cubicBezTo>
                    <a:pt x="131" y="0"/>
                    <a:pt x="1" y="219"/>
                    <a:pt x="86" y="395"/>
                  </a:cubicBezTo>
                  <a:cubicBezTo>
                    <a:pt x="213" y="653"/>
                    <a:pt x="340" y="932"/>
                    <a:pt x="435" y="1204"/>
                  </a:cubicBezTo>
                  <a:cubicBezTo>
                    <a:pt x="530" y="1482"/>
                    <a:pt x="562" y="1789"/>
                    <a:pt x="731" y="2036"/>
                  </a:cubicBezTo>
                  <a:cubicBezTo>
                    <a:pt x="816" y="2167"/>
                    <a:pt x="978" y="2237"/>
                    <a:pt x="1133" y="2237"/>
                  </a:cubicBezTo>
                  <a:cubicBezTo>
                    <a:pt x="1310" y="2237"/>
                    <a:pt x="1479" y="2142"/>
                    <a:pt x="1514" y="1934"/>
                  </a:cubicBezTo>
                  <a:cubicBezTo>
                    <a:pt x="1642" y="1178"/>
                    <a:pt x="1045" y="420"/>
                    <a:pt x="438" y="39"/>
                  </a:cubicBezTo>
                  <a:cubicBezTo>
                    <a:pt x="396" y="10"/>
                    <a:pt x="350" y="0"/>
                    <a:pt x="308" y="0"/>
                  </a:cubicBezTo>
                  <a:close/>
                </a:path>
              </a:pathLst>
            </a:custGeom>
            <a:solidFill>
              <a:srgbClr val="FFB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1"/>
            <p:cNvSpPr/>
            <p:nvPr/>
          </p:nvSpPr>
          <p:spPr>
            <a:xfrm>
              <a:off x="1864385" y="3255666"/>
              <a:ext cx="41568" cy="41568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1" y="1"/>
                  </a:moveTo>
                  <a:cubicBezTo>
                    <a:pt x="170" y="1"/>
                    <a:pt x="0" y="173"/>
                    <a:pt x="0" y="382"/>
                  </a:cubicBezTo>
                  <a:cubicBezTo>
                    <a:pt x="0" y="594"/>
                    <a:pt x="170" y="763"/>
                    <a:pt x="381" y="763"/>
                  </a:cubicBezTo>
                  <a:cubicBezTo>
                    <a:pt x="590" y="763"/>
                    <a:pt x="762" y="594"/>
                    <a:pt x="762" y="382"/>
                  </a:cubicBezTo>
                  <a:cubicBezTo>
                    <a:pt x="762" y="173"/>
                    <a:pt x="590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1"/>
            <p:cNvSpPr/>
            <p:nvPr/>
          </p:nvSpPr>
          <p:spPr>
            <a:xfrm>
              <a:off x="2428261" y="3255666"/>
              <a:ext cx="41623" cy="41568"/>
            </a:xfrm>
            <a:custGeom>
              <a:avLst/>
              <a:gdLst/>
              <a:ahLst/>
              <a:cxnLst/>
              <a:rect l="l" t="t" r="r" b="b"/>
              <a:pathLst>
                <a:path w="764" h="763" extrusionOk="0">
                  <a:moveTo>
                    <a:pt x="382" y="1"/>
                  </a:moveTo>
                  <a:cubicBezTo>
                    <a:pt x="170" y="1"/>
                    <a:pt x="1" y="173"/>
                    <a:pt x="1" y="382"/>
                  </a:cubicBezTo>
                  <a:cubicBezTo>
                    <a:pt x="1" y="594"/>
                    <a:pt x="170" y="763"/>
                    <a:pt x="382" y="763"/>
                  </a:cubicBezTo>
                  <a:cubicBezTo>
                    <a:pt x="590" y="763"/>
                    <a:pt x="763" y="594"/>
                    <a:pt x="763" y="382"/>
                  </a:cubicBezTo>
                  <a:cubicBezTo>
                    <a:pt x="763" y="173"/>
                    <a:pt x="590" y="1"/>
                    <a:pt x="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4" name="Google Shape;794;p61"/>
            <p:cNvGrpSpPr/>
            <p:nvPr/>
          </p:nvGrpSpPr>
          <p:grpSpPr>
            <a:xfrm>
              <a:off x="1597163" y="3114375"/>
              <a:ext cx="1216400" cy="342600"/>
              <a:chOff x="1597163" y="3114375"/>
              <a:chExt cx="1216400" cy="342600"/>
            </a:xfrm>
          </p:grpSpPr>
          <p:sp>
            <p:nvSpPr>
              <p:cNvPr id="795" name="Google Shape;795;p61"/>
              <p:cNvSpPr/>
              <p:nvPr/>
            </p:nvSpPr>
            <p:spPr>
              <a:xfrm>
                <a:off x="1713863" y="3114375"/>
                <a:ext cx="342600" cy="3426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61"/>
              <p:cNvSpPr/>
              <p:nvPr/>
            </p:nvSpPr>
            <p:spPr>
              <a:xfrm>
                <a:off x="2370163" y="3114375"/>
                <a:ext cx="342600" cy="3426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7" name="Google Shape;797;p61"/>
              <p:cNvCxnSpPr>
                <a:stCxn id="795" idx="2"/>
              </p:cNvCxnSpPr>
              <p:nvPr/>
            </p:nvCxnSpPr>
            <p:spPr>
              <a:xfrm rot="10800000">
                <a:off x="1597163" y="3285675"/>
                <a:ext cx="116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8" name="Google Shape;798;p61"/>
              <p:cNvCxnSpPr>
                <a:stCxn id="796" idx="6"/>
              </p:cNvCxnSpPr>
              <p:nvPr/>
            </p:nvCxnSpPr>
            <p:spPr>
              <a:xfrm>
                <a:off x="2712763" y="3285675"/>
                <a:ext cx="100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9" name="Google Shape;799;p61"/>
              <p:cNvCxnSpPr>
                <a:stCxn id="795" idx="7"/>
                <a:endCxn id="796" idx="1"/>
              </p:cNvCxnSpPr>
              <p:nvPr/>
            </p:nvCxnSpPr>
            <p:spPr>
              <a:xfrm rot="-5400000" flipH="1">
                <a:off x="2212990" y="2957848"/>
                <a:ext cx="600" cy="414000"/>
              </a:xfrm>
              <a:prstGeom prst="curvedConnector3">
                <a:avLst>
                  <a:gd name="adj1" fmla="val -21782935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00" name="Google Shape;800;p61"/>
            <p:cNvGrpSpPr/>
            <p:nvPr/>
          </p:nvGrpSpPr>
          <p:grpSpPr>
            <a:xfrm>
              <a:off x="2039105" y="3222215"/>
              <a:ext cx="342679" cy="289997"/>
              <a:chOff x="2039105" y="3222215"/>
              <a:chExt cx="342679" cy="289997"/>
            </a:xfrm>
          </p:grpSpPr>
          <p:sp>
            <p:nvSpPr>
              <p:cNvPr id="801" name="Google Shape;801;p61"/>
              <p:cNvSpPr/>
              <p:nvPr/>
            </p:nvSpPr>
            <p:spPr>
              <a:xfrm>
                <a:off x="2039105" y="3222215"/>
                <a:ext cx="342679" cy="289997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5323" extrusionOk="0">
                    <a:moveTo>
                      <a:pt x="3145" y="1"/>
                    </a:moveTo>
                    <a:cubicBezTo>
                      <a:pt x="1409" y="1"/>
                      <a:pt x="1" y="1190"/>
                      <a:pt x="1" y="2662"/>
                    </a:cubicBezTo>
                    <a:cubicBezTo>
                      <a:pt x="1" y="4133"/>
                      <a:pt x="1409" y="5322"/>
                      <a:pt x="3145" y="5322"/>
                    </a:cubicBezTo>
                    <a:cubicBezTo>
                      <a:pt x="4882" y="5322"/>
                      <a:pt x="6289" y="4133"/>
                      <a:pt x="6289" y="2662"/>
                    </a:cubicBezTo>
                    <a:cubicBezTo>
                      <a:pt x="6289" y="1190"/>
                      <a:pt x="4882" y="1"/>
                      <a:pt x="3145" y="1"/>
                    </a:cubicBezTo>
                    <a:close/>
                  </a:path>
                </a:pathLst>
              </a:custGeom>
              <a:solidFill>
                <a:srgbClr val="FFB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61"/>
              <p:cNvSpPr/>
              <p:nvPr/>
            </p:nvSpPr>
            <p:spPr>
              <a:xfrm>
                <a:off x="2039105" y="3222215"/>
                <a:ext cx="342679" cy="289997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5323" extrusionOk="0">
                    <a:moveTo>
                      <a:pt x="3018" y="89"/>
                    </a:moveTo>
                    <a:cubicBezTo>
                      <a:pt x="3315" y="89"/>
                      <a:pt x="3600" y="134"/>
                      <a:pt x="3858" y="227"/>
                    </a:cubicBezTo>
                    <a:cubicBezTo>
                      <a:pt x="4240" y="286"/>
                      <a:pt x="4589" y="364"/>
                      <a:pt x="4955" y="590"/>
                    </a:cubicBezTo>
                    <a:cubicBezTo>
                      <a:pt x="5069" y="660"/>
                      <a:pt x="5160" y="742"/>
                      <a:pt x="5238" y="833"/>
                    </a:cubicBezTo>
                    <a:cubicBezTo>
                      <a:pt x="5545" y="1056"/>
                      <a:pt x="5785" y="1374"/>
                      <a:pt x="5898" y="1776"/>
                    </a:cubicBezTo>
                    <a:cubicBezTo>
                      <a:pt x="5919" y="1843"/>
                      <a:pt x="5929" y="1910"/>
                      <a:pt x="5937" y="1973"/>
                    </a:cubicBezTo>
                    <a:cubicBezTo>
                      <a:pt x="5955" y="2072"/>
                      <a:pt x="5961" y="2171"/>
                      <a:pt x="5965" y="2270"/>
                    </a:cubicBezTo>
                    <a:cubicBezTo>
                      <a:pt x="5989" y="2556"/>
                      <a:pt x="5961" y="2848"/>
                      <a:pt x="5870" y="3138"/>
                    </a:cubicBezTo>
                    <a:cubicBezTo>
                      <a:pt x="5619" y="3925"/>
                      <a:pt x="4860" y="4398"/>
                      <a:pt x="4105" y="4613"/>
                    </a:cubicBezTo>
                    <a:cubicBezTo>
                      <a:pt x="3770" y="4708"/>
                      <a:pt x="3388" y="4761"/>
                      <a:pt x="3000" y="4761"/>
                    </a:cubicBezTo>
                    <a:cubicBezTo>
                      <a:pt x="1702" y="4761"/>
                      <a:pt x="333" y="4179"/>
                      <a:pt x="361" y="2696"/>
                    </a:cubicBezTo>
                    <a:cubicBezTo>
                      <a:pt x="344" y="2509"/>
                      <a:pt x="357" y="2326"/>
                      <a:pt x="393" y="2143"/>
                    </a:cubicBezTo>
                    <a:cubicBezTo>
                      <a:pt x="466" y="1631"/>
                      <a:pt x="714" y="1133"/>
                      <a:pt x="1119" y="766"/>
                    </a:cubicBezTo>
                    <a:cubicBezTo>
                      <a:pt x="1589" y="339"/>
                      <a:pt x="2323" y="89"/>
                      <a:pt x="3018" y="89"/>
                    </a:cubicBezTo>
                    <a:close/>
                    <a:moveTo>
                      <a:pt x="3145" y="1"/>
                    </a:moveTo>
                    <a:cubicBezTo>
                      <a:pt x="2245" y="1"/>
                      <a:pt x="1430" y="322"/>
                      <a:pt x="855" y="837"/>
                    </a:cubicBezTo>
                    <a:cubicBezTo>
                      <a:pt x="326" y="1313"/>
                      <a:pt x="1" y="1955"/>
                      <a:pt x="1" y="2662"/>
                    </a:cubicBezTo>
                    <a:cubicBezTo>
                      <a:pt x="1" y="4133"/>
                      <a:pt x="1409" y="5322"/>
                      <a:pt x="3145" y="5322"/>
                    </a:cubicBezTo>
                    <a:cubicBezTo>
                      <a:pt x="4352" y="5322"/>
                      <a:pt x="5400" y="4747"/>
                      <a:pt x="5929" y="3903"/>
                    </a:cubicBezTo>
                    <a:cubicBezTo>
                      <a:pt x="6159" y="3533"/>
                      <a:pt x="6289" y="3110"/>
                      <a:pt x="6289" y="2662"/>
                    </a:cubicBezTo>
                    <a:cubicBezTo>
                      <a:pt x="6289" y="1190"/>
                      <a:pt x="4882" y="1"/>
                      <a:pt x="3145" y="1"/>
                    </a:cubicBezTo>
                    <a:close/>
                  </a:path>
                </a:pathLst>
              </a:custGeom>
              <a:solidFill>
                <a:srgbClr val="DB9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61"/>
              <p:cNvSpPr/>
              <p:nvPr/>
            </p:nvSpPr>
            <p:spPr>
              <a:xfrm>
                <a:off x="2134119" y="3332157"/>
                <a:ext cx="41950" cy="70061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286" extrusionOk="0">
                    <a:moveTo>
                      <a:pt x="385" y="1"/>
                    </a:moveTo>
                    <a:cubicBezTo>
                      <a:pt x="170" y="1"/>
                      <a:pt x="0" y="291"/>
                      <a:pt x="0" y="644"/>
                    </a:cubicBezTo>
                    <a:cubicBezTo>
                      <a:pt x="0" y="996"/>
                      <a:pt x="170" y="1286"/>
                      <a:pt x="385" y="1286"/>
                    </a:cubicBezTo>
                    <a:cubicBezTo>
                      <a:pt x="597" y="1286"/>
                      <a:pt x="769" y="996"/>
                      <a:pt x="769" y="644"/>
                    </a:cubicBezTo>
                    <a:cubicBezTo>
                      <a:pt x="769" y="291"/>
                      <a:pt x="597" y="1"/>
                      <a:pt x="385" y="1"/>
                    </a:cubicBezTo>
                    <a:close/>
                  </a:path>
                </a:pathLst>
              </a:custGeom>
              <a:solidFill>
                <a:srgbClr val="FF9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61"/>
              <p:cNvSpPr/>
              <p:nvPr/>
            </p:nvSpPr>
            <p:spPr>
              <a:xfrm>
                <a:off x="2244280" y="3332157"/>
                <a:ext cx="42168" cy="7006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86" extrusionOk="0">
                    <a:moveTo>
                      <a:pt x="389" y="1"/>
                    </a:moveTo>
                    <a:cubicBezTo>
                      <a:pt x="173" y="1"/>
                      <a:pt x="0" y="291"/>
                      <a:pt x="0" y="644"/>
                    </a:cubicBezTo>
                    <a:cubicBezTo>
                      <a:pt x="0" y="996"/>
                      <a:pt x="173" y="1286"/>
                      <a:pt x="389" y="1286"/>
                    </a:cubicBezTo>
                    <a:cubicBezTo>
                      <a:pt x="601" y="1286"/>
                      <a:pt x="773" y="996"/>
                      <a:pt x="773" y="644"/>
                    </a:cubicBezTo>
                    <a:cubicBezTo>
                      <a:pt x="773" y="291"/>
                      <a:pt x="601" y="1"/>
                      <a:pt x="389" y="1"/>
                    </a:cubicBezTo>
                    <a:close/>
                  </a:path>
                </a:pathLst>
              </a:custGeom>
              <a:solidFill>
                <a:srgbClr val="FF9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61"/>
              <p:cNvSpPr/>
              <p:nvPr/>
            </p:nvSpPr>
            <p:spPr>
              <a:xfrm>
                <a:off x="2136407" y="3332157"/>
                <a:ext cx="36556" cy="1934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355" extrusionOk="0">
                    <a:moveTo>
                      <a:pt x="343" y="1"/>
                    </a:moveTo>
                    <a:cubicBezTo>
                      <a:pt x="322" y="1"/>
                      <a:pt x="304" y="4"/>
                      <a:pt x="286" y="9"/>
                    </a:cubicBezTo>
                    <a:cubicBezTo>
                      <a:pt x="159" y="40"/>
                      <a:pt x="57" y="170"/>
                      <a:pt x="1" y="354"/>
                    </a:cubicBezTo>
                    <a:cubicBezTo>
                      <a:pt x="29" y="340"/>
                      <a:pt x="57" y="326"/>
                      <a:pt x="89" y="315"/>
                    </a:cubicBezTo>
                    <a:cubicBezTo>
                      <a:pt x="180" y="284"/>
                      <a:pt x="276" y="269"/>
                      <a:pt x="371" y="269"/>
                    </a:cubicBezTo>
                    <a:cubicBezTo>
                      <a:pt x="473" y="269"/>
                      <a:pt x="572" y="287"/>
                      <a:pt x="671" y="315"/>
                    </a:cubicBezTo>
                    <a:cubicBezTo>
                      <a:pt x="615" y="153"/>
                      <a:pt x="516" y="36"/>
                      <a:pt x="400" y="9"/>
                    </a:cubicBezTo>
                    <a:cubicBezTo>
                      <a:pt x="382" y="4"/>
                      <a:pt x="361" y="1"/>
                      <a:pt x="343" y="1"/>
                    </a:cubicBezTo>
                    <a:close/>
                  </a:path>
                </a:pathLst>
              </a:custGeom>
              <a:solidFill>
                <a:srgbClr val="ED8E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61"/>
              <p:cNvSpPr/>
              <p:nvPr/>
            </p:nvSpPr>
            <p:spPr>
              <a:xfrm>
                <a:off x="2245424" y="3332157"/>
                <a:ext cx="40043" cy="25878"/>
              </a:xfrm>
              <a:custGeom>
                <a:avLst/>
                <a:gdLst/>
                <a:ahLst/>
                <a:cxnLst/>
                <a:rect l="l" t="t" r="r" b="b"/>
                <a:pathLst>
                  <a:path w="735" h="475" extrusionOk="0">
                    <a:moveTo>
                      <a:pt x="368" y="1"/>
                    </a:moveTo>
                    <a:cubicBezTo>
                      <a:pt x="194" y="1"/>
                      <a:pt x="50" y="191"/>
                      <a:pt x="0" y="453"/>
                    </a:cubicBezTo>
                    <a:cubicBezTo>
                      <a:pt x="15" y="446"/>
                      <a:pt x="25" y="439"/>
                      <a:pt x="39" y="435"/>
                    </a:cubicBezTo>
                    <a:cubicBezTo>
                      <a:pt x="124" y="407"/>
                      <a:pt x="220" y="396"/>
                      <a:pt x="311" y="396"/>
                    </a:cubicBezTo>
                    <a:cubicBezTo>
                      <a:pt x="456" y="396"/>
                      <a:pt x="604" y="424"/>
                      <a:pt x="735" y="474"/>
                    </a:cubicBezTo>
                    <a:cubicBezTo>
                      <a:pt x="692" y="202"/>
                      <a:pt x="544" y="1"/>
                      <a:pt x="368" y="1"/>
                    </a:cubicBezTo>
                    <a:close/>
                  </a:path>
                </a:pathLst>
              </a:custGeom>
              <a:solidFill>
                <a:srgbClr val="ED8E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61"/>
              <p:cNvSpPr/>
              <p:nvPr/>
            </p:nvSpPr>
            <p:spPr>
              <a:xfrm>
                <a:off x="2086612" y="3243190"/>
                <a:ext cx="253441" cy="74638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1370" extrusionOk="0">
                    <a:moveTo>
                      <a:pt x="2167" y="0"/>
                    </a:moveTo>
                    <a:cubicBezTo>
                      <a:pt x="2090" y="0"/>
                      <a:pt x="2008" y="4"/>
                      <a:pt x="1931" y="11"/>
                    </a:cubicBezTo>
                    <a:cubicBezTo>
                      <a:pt x="1409" y="21"/>
                      <a:pt x="894" y="142"/>
                      <a:pt x="424" y="381"/>
                    </a:cubicBezTo>
                    <a:cubicBezTo>
                      <a:pt x="1" y="596"/>
                      <a:pt x="269" y="1137"/>
                      <a:pt x="661" y="1137"/>
                    </a:cubicBezTo>
                    <a:cubicBezTo>
                      <a:pt x="721" y="1137"/>
                      <a:pt x="780" y="1126"/>
                      <a:pt x="840" y="1098"/>
                    </a:cubicBezTo>
                    <a:cubicBezTo>
                      <a:pt x="1331" y="889"/>
                      <a:pt x="1811" y="773"/>
                      <a:pt x="2283" y="773"/>
                    </a:cubicBezTo>
                    <a:cubicBezTo>
                      <a:pt x="2863" y="773"/>
                      <a:pt x="3431" y="946"/>
                      <a:pt x="3982" y="1316"/>
                    </a:cubicBezTo>
                    <a:cubicBezTo>
                      <a:pt x="4034" y="1352"/>
                      <a:pt x="4088" y="1370"/>
                      <a:pt x="4140" y="1370"/>
                    </a:cubicBezTo>
                    <a:cubicBezTo>
                      <a:pt x="4412" y="1370"/>
                      <a:pt x="4652" y="981"/>
                      <a:pt x="4394" y="780"/>
                    </a:cubicBezTo>
                    <a:cubicBezTo>
                      <a:pt x="4370" y="762"/>
                      <a:pt x="4345" y="748"/>
                      <a:pt x="4324" y="731"/>
                    </a:cubicBezTo>
                    <a:lnTo>
                      <a:pt x="4324" y="727"/>
                    </a:lnTo>
                    <a:cubicBezTo>
                      <a:pt x="4306" y="717"/>
                      <a:pt x="4288" y="706"/>
                      <a:pt x="4270" y="692"/>
                    </a:cubicBezTo>
                    <a:cubicBezTo>
                      <a:pt x="3678" y="272"/>
                      <a:pt x="2912" y="0"/>
                      <a:pt x="2167" y="0"/>
                    </a:cubicBezTo>
                    <a:close/>
                  </a:path>
                </a:pathLst>
              </a:custGeom>
              <a:solidFill>
                <a:srgbClr val="FFC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8" name="Google Shape;808;p61"/>
            <p:cNvSpPr/>
            <p:nvPr/>
          </p:nvSpPr>
          <p:spPr>
            <a:xfrm rot="1280644">
              <a:off x="2491210" y="1500482"/>
              <a:ext cx="1388860" cy="925684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9" name="Google Shape;809;p61"/>
            <p:cNvGrpSpPr/>
            <p:nvPr/>
          </p:nvGrpSpPr>
          <p:grpSpPr>
            <a:xfrm>
              <a:off x="2759763" y="1592204"/>
              <a:ext cx="902920" cy="702051"/>
              <a:chOff x="2759763" y="1592204"/>
              <a:chExt cx="902920" cy="702051"/>
            </a:xfrm>
          </p:grpSpPr>
          <p:sp>
            <p:nvSpPr>
              <p:cNvPr id="810" name="Google Shape;810;p61"/>
              <p:cNvSpPr/>
              <p:nvPr/>
            </p:nvSpPr>
            <p:spPr>
              <a:xfrm>
                <a:off x="2759763" y="1724725"/>
                <a:ext cx="316546" cy="372144"/>
              </a:xfrm>
              <a:custGeom>
                <a:avLst/>
                <a:gdLst/>
                <a:ahLst/>
                <a:cxnLst/>
                <a:rect l="l" t="t" r="r" b="b"/>
                <a:pathLst>
                  <a:path w="23787" h="27965" extrusionOk="0">
                    <a:moveTo>
                      <a:pt x="4114" y="5444"/>
                    </a:moveTo>
                    <a:lnTo>
                      <a:pt x="12157" y="12663"/>
                    </a:lnTo>
                    <a:lnTo>
                      <a:pt x="4623" y="16263"/>
                    </a:lnTo>
                    <a:lnTo>
                      <a:pt x="4114" y="5444"/>
                    </a:lnTo>
                    <a:close/>
                    <a:moveTo>
                      <a:pt x="4259" y="1"/>
                    </a:moveTo>
                    <a:lnTo>
                      <a:pt x="0" y="2033"/>
                    </a:lnTo>
                    <a:lnTo>
                      <a:pt x="852" y="27964"/>
                    </a:lnTo>
                    <a:lnTo>
                      <a:pt x="5110" y="25927"/>
                    </a:lnTo>
                    <a:lnTo>
                      <a:pt x="4839" y="20489"/>
                    </a:lnTo>
                    <a:lnTo>
                      <a:pt x="15310" y="15479"/>
                    </a:lnTo>
                    <a:lnTo>
                      <a:pt x="19375" y="19106"/>
                    </a:lnTo>
                    <a:lnTo>
                      <a:pt x="23786" y="16997"/>
                    </a:lnTo>
                    <a:lnTo>
                      <a:pt x="42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61"/>
              <p:cNvSpPr/>
              <p:nvPr/>
            </p:nvSpPr>
            <p:spPr>
              <a:xfrm>
                <a:off x="3095959" y="1592204"/>
                <a:ext cx="349348" cy="365730"/>
              </a:xfrm>
              <a:custGeom>
                <a:avLst/>
                <a:gdLst/>
                <a:ahLst/>
                <a:cxnLst/>
                <a:rect l="l" t="t" r="r" b="b"/>
                <a:pathLst>
                  <a:path w="26252" h="27483" extrusionOk="0">
                    <a:moveTo>
                      <a:pt x="12765" y="5533"/>
                    </a:moveTo>
                    <a:lnTo>
                      <a:pt x="17956" y="8057"/>
                    </a:lnTo>
                    <a:cubicBezTo>
                      <a:pt x="20073" y="9053"/>
                      <a:pt x="20898" y="10621"/>
                      <a:pt x="20110" y="12238"/>
                    </a:cubicBezTo>
                    <a:cubicBezTo>
                      <a:pt x="19600" y="13286"/>
                      <a:pt x="18721" y="13819"/>
                      <a:pt x="17619" y="13819"/>
                    </a:cubicBezTo>
                    <a:cubicBezTo>
                      <a:pt x="16960" y="13819"/>
                      <a:pt x="16221" y="13628"/>
                      <a:pt x="15433" y="13243"/>
                    </a:cubicBezTo>
                    <a:lnTo>
                      <a:pt x="10242" y="10719"/>
                    </a:lnTo>
                    <a:lnTo>
                      <a:pt x="12765" y="5533"/>
                    </a:lnTo>
                    <a:close/>
                    <a:moveTo>
                      <a:pt x="8566" y="14167"/>
                    </a:moveTo>
                    <a:lnTo>
                      <a:pt x="13753" y="16694"/>
                    </a:lnTo>
                    <a:cubicBezTo>
                      <a:pt x="16361" y="17925"/>
                      <a:pt x="17397" y="19753"/>
                      <a:pt x="16550" y="21493"/>
                    </a:cubicBezTo>
                    <a:cubicBezTo>
                      <a:pt x="16022" y="22577"/>
                      <a:pt x="15078" y="23128"/>
                      <a:pt x="13861" y="23128"/>
                    </a:cubicBezTo>
                    <a:cubicBezTo>
                      <a:pt x="13023" y="23128"/>
                      <a:pt x="12056" y="22867"/>
                      <a:pt x="11004" y="22340"/>
                    </a:cubicBezTo>
                    <a:lnTo>
                      <a:pt x="5817" y="19813"/>
                    </a:lnTo>
                    <a:lnTo>
                      <a:pt x="8566" y="14167"/>
                    </a:lnTo>
                    <a:close/>
                    <a:moveTo>
                      <a:pt x="10400" y="1"/>
                    </a:moveTo>
                    <a:lnTo>
                      <a:pt x="0" y="21362"/>
                    </a:lnTo>
                    <a:lnTo>
                      <a:pt x="9769" y="26116"/>
                    </a:lnTo>
                    <a:cubicBezTo>
                      <a:pt x="11646" y="27031"/>
                      <a:pt x="13410" y="27483"/>
                      <a:pt x="14971" y="27483"/>
                    </a:cubicBezTo>
                    <a:cubicBezTo>
                      <a:pt x="17467" y="27483"/>
                      <a:pt x="19445" y="26329"/>
                      <a:pt x="20543" y="24075"/>
                    </a:cubicBezTo>
                    <a:cubicBezTo>
                      <a:pt x="21921" y="21236"/>
                      <a:pt x="21209" y="18357"/>
                      <a:pt x="18623" y="16460"/>
                    </a:cubicBezTo>
                    <a:lnTo>
                      <a:pt x="18623" y="16460"/>
                    </a:lnTo>
                    <a:cubicBezTo>
                      <a:pt x="19062" y="16553"/>
                      <a:pt x="19491" y="16598"/>
                      <a:pt x="19908" y="16598"/>
                    </a:cubicBezTo>
                    <a:cubicBezTo>
                      <a:pt x="21962" y="16598"/>
                      <a:pt x="23695" y="15496"/>
                      <a:pt x="24648" y="13541"/>
                    </a:cubicBezTo>
                    <a:cubicBezTo>
                      <a:pt x="26251" y="10247"/>
                      <a:pt x="24440" y="6836"/>
                      <a:pt x="19894" y="4624"/>
                    </a:cubicBezTo>
                    <a:lnTo>
                      <a:pt x="104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61"/>
              <p:cNvSpPr/>
              <p:nvPr/>
            </p:nvSpPr>
            <p:spPr>
              <a:xfrm>
                <a:off x="3311311" y="1970870"/>
                <a:ext cx="351371" cy="323386"/>
              </a:xfrm>
              <a:custGeom>
                <a:avLst/>
                <a:gdLst/>
                <a:ahLst/>
                <a:cxnLst/>
                <a:rect l="l" t="t" r="r" b="b"/>
                <a:pathLst>
                  <a:path w="26404" h="24301" extrusionOk="0">
                    <a:moveTo>
                      <a:pt x="13645" y="0"/>
                    </a:moveTo>
                    <a:cubicBezTo>
                      <a:pt x="9707" y="0"/>
                      <a:pt x="5973" y="1901"/>
                      <a:pt x="3694" y="5467"/>
                    </a:cubicBezTo>
                    <a:cubicBezTo>
                      <a:pt x="0" y="11242"/>
                      <a:pt x="1716" y="18583"/>
                      <a:pt x="7610" y="22345"/>
                    </a:cubicBezTo>
                    <a:cubicBezTo>
                      <a:pt x="9647" y="23648"/>
                      <a:pt x="12140" y="24300"/>
                      <a:pt x="14622" y="24300"/>
                    </a:cubicBezTo>
                    <a:cubicBezTo>
                      <a:pt x="15659" y="24300"/>
                      <a:pt x="16694" y="24187"/>
                      <a:pt x="17694" y="23958"/>
                    </a:cubicBezTo>
                    <a:lnTo>
                      <a:pt x="17045" y="19997"/>
                    </a:lnTo>
                    <a:cubicBezTo>
                      <a:pt x="16364" y="20141"/>
                      <a:pt x="15669" y="20211"/>
                      <a:pt x="14979" y="20211"/>
                    </a:cubicBezTo>
                    <a:cubicBezTo>
                      <a:pt x="13217" y="20211"/>
                      <a:pt x="11487" y="19752"/>
                      <a:pt x="10111" y="18870"/>
                    </a:cubicBezTo>
                    <a:cubicBezTo>
                      <a:pt x="6335" y="16460"/>
                      <a:pt x="5254" y="11658"/>
                      <a:pt x="7647" y="7913"/>
                    </a:cubicBezTo>
                    <a:cubicBezTo>
                      <a:pt x="9159" y="5550"/>
                      <a:pt x="11652" y="4270"/>
                      <a:pt x="14238" y="4270"/>
                    </a:cubicBezTo>
                    <a:cubicBezTo>
                      <a:pt x="15720" y="4270"/>
                      <a:pt x="17233" y="4691"/>
                      <a:pt x="18609" y="5569"/>
                    </a:cubicBezTo>
                    <a:cubicBezTo>
                      <a:pt x="20582" y="6831"/>
                      <a:pt x="21975" y="9134"/>
                      <a:pt x="22381" y="11648"/>
                    </a:cubicBezTo>
                    <a:lnTo>
                      <a:pt x="26404" y="10269"/>
                    </a:lnTo>
                    <a:cubicBezTo>
                      <a:pt x="25719" y="7052"/>
                      <a:pt x="23588" y="3961"/>
                      <a:pt x="20726" y="2132"/>
                    </a:cubicBezTo>
                    <a:cubicBezTo>
                      <a:pt x="18475" y="693"/>
                      <a:pt x="16023" y="0"/>
                      <a:pt x="136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05DCEA3-B918-5207-404C-7C51E0F5817E}"/>
              </a:ext>
            </a:extLst>
          </p:cNvPr>
          <p:cNvSpPr txBox="1"/>
          <p:nvPr/>
        </p:nvSpPr>
        <p:spPr>
          <a:xfrm>
            <a:off x="4844486" y="782981"/>
            <a:ext cx="382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Təlim</a:t>
            </a:r>
            <a:r>
              <a:rPr lang="en-GB" sz="2000" b="1" dirty="0">
                <a:solidFill>
                  <a:srgbClr val="00B050"/>
                </a:solidFill>
                <a:latin typeface="Bahnschrift" panose="020B0502040204020203" pitchFamily="34" charset="0"/>
              </a:rPr>
              <a:t> </a:t>
            </a:r>
            <a:r>
              <a:rPr lang="en-GB" sz="2000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prosesi</a:t>
            </a:r>
            <a:r>
              <a:rPr lang="en-GB" sz="2000" b="1" dirty="0">
                <a:solidFill>
                  <a:srgbClr val="00B050"/>
                </a:solidFill>
                <a:latin typeface="Bahnschrift" panose="020B0502040204020203" pitchFamily="34" charset="0"/>
              </a:rPr>
              <a:t> </a:t>
            </a:r>
            <a:r>
              <a:rPr lang="en-GB" sz="2000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üçün</a:t>
            </a:r>
            <a:r>
              <a:rPr lang="en-GB" sz="2000" b="1" dirty="0">
                <a:solidFill>
                  <a:srgbClr val="00B050"/>
                </a:solidFill>
                <a:latin typeface="Bahnschrift" panose="020B0502040204020203" pitchFamily="34" charset="0"/>
              </a:rPr>
              <a:t> </a:t>
            </a:r>
            <a:r>
              <a:rPr lang="en-GB" sz="2000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xarakterik</a:t>
            </a:r>
            <a:r>
              <a:rPr lang="en-GB" sz="2000" b="1" dirty="0">
                <a:solidFill>
                  <a:srgbClr val="00B050"/>
                </a:solidFill>
                <a:latin typeface="Bahnschrift" panose="020B0502040204020203" pitchFamily="34" charset="0"/>
              </a:rPr>
              <a:t> </a:t>
            </a:r>
            <a:r>
              <a:rPr lang="en-GB" sz="2000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ziddiyyətlər</a:t>
            </a:r>
            <a:r>
              <a:rPr lang="en-GB" sz="2000" b="1" dirty="0">
                <a:solidFill>
                  <a:srgbClr val="00B050"/>
                </a:solidFill>
                <a:latin typeface="Bahnschrift" panose="020B0502040204020203" pitchFamily="34" charset="0"/>
              </a:rPr>
              <a:t> </a:t>
            </a:r>
            <a:r>
              <a:rPr lang="en-GB" sz="2000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bunlardır</a:t>
            </a:r>
            <a:r>
              <a:rPr lang="az-Latn-AZ" sz="2000" b="1" dirty="0">
                <a:solidFill>
                  <a:srgbClr val="00B050"/>
                </a:solidFill>
                <a:latin typeface="Bahnschrift" panose="020B0502040204020203" pitchFamily="34" charset="0"/>
              </a:rPr>
              <a:t> </a:t>
            </a:r>
            <a:r>
              <a:rPr lang="en-GB" sz="2000" b="1" dirty="0">
                <a:solidFill>
                  <a:srgbClr val="00B050"/>
                </a:solidFill>
                <a:latin typeface="Bahnschrift" panose="020B0502040204020203" pitchFamily="34" charset="0"/>
              </a:rPr>
              <a:t>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C3B67-57DF-4CDB-E147-B7F8C01F0AA4}"/>
              </a:ext>
            </a:extLst>
          </p:cNvPr>
          <p:cNvSpPr txBox="1"/>
          <p:nvPr/>
        </p:nvSpPr>
        <p:spPr>
          <a:xfrm>
            <a:off x="4386238" y="1628775"/>
            <a:ext cx="44976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 err="1">
                <a:solidFill>
                  <a:srgbClr val="0070C0"/>
                </a:solidFill>
                <a:latin typeface="Bahnschrift" panose="020B0502040204020203" pitchFamily="34" charset="0"/>
              </a:rPr>
              <a:t>C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əmiyyətin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artan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tələbləri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ilə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təlim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prosesinin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real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imkanları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arasında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ziddiyyət</a:t>
            </a:r>
            <a:endParaRPr lang="en-GB" i="0" dirty="0">
              <a:solidFill>
                <a:srgbClr val="0070C0"/>
              </a:solidFill>
              <a:effectLst/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0070C0"/>
                </a:solidFill>
                <a:latin typeface="Bahnschrift" panose="020B0502040204020203" pitchFamily="34" charset="0"/>
              </a:rPr>
              <a:t>Y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eni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vəzifələrlə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təlimin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mövcud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səviyyəsi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arasında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ziddiyyət</a:t>
            </a:r>
            <a:endParaRPr lang="en-GB" dirty="0">
              <a:solidFill>
                <a:srgbClr val="0070C0"/>
              </a:solidFill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GB" dirty="0" err="1">
                <a:solidFill>
                  <a:srgbClr val="0070C0"/>
                </a:solidFill>
                <a:latin typeface="Bahnschrift" panose="020B0502040204020203" pitchFamily="34" charset="0"/>
              </a:rPr>
              <a:t>M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üəllimin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öyrətmə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fəaliyyəti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ilə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şagirdin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(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tələbənin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)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öyrənmə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fəaliyyəti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arasında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ziddiyyət</a:t>
            </a:r>
            <a:endParaRPr lang="en-GB" i="0" dirty="0">
              <a:solidFill>
                <a:srgbClr val="0070C0"/>
              </a:solidFill>
              <a:effectLst/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az-Latn-AZ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Ş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agirdin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(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tələbənin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)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qavraması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və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anlaması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arasında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ziddiyyət</a:t>
            </a:r>
            <a:endParaRPr lang="en-GB" dirty="0">
              <a:solidFill>
                <a:srgbClr val="0070C0"/>
              </a:solidFill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az-Latn-AZ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M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övcud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biliklərlə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onları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tətbiq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etmək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bacarıqları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arasında</a:t>
            </a:r>
            <a:r>
              <a:rPr lang="en-GB" i="0" dirty="0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i="0" dirty="0" err="1">
                <a:solidFill>
                  <a:srgbClr val="0070C0"/>
                </a:solidFill>
                <a:effectLst/>
                <a:latin typeface="Bahnschrift" panose="020B0502040204020203" pitchFamily="34" charset="0"/>
              </a:rPr>
              <a:t>ziddiyyət</a:t>
            </a:r>
            <a:endParaRPr lang="en-GB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67D1834-9EB5-CDA3-78D2-C50B28EAD0B9}"/>
              </a:ext>
            </a:extLst>
          </p:cNvPr>
          <p:cNvSpPr txBox="1"/>
          <p:nvPr/>
        </p:nvSpPr>
        <p:spPr>
          <a:xfrm>
            <a:off x="3465872" y="1828232"/>
            <a:ext cx="55970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Müəllim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təlim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prosesindəki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ziddiyyətləri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görməli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və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onların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ardıcıl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həllinə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nail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olmalıdır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.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Göstərilən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ziddiyyətlərin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həll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olunması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təlim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prosesi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və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onun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tərkib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hissələrinin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(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təlimin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məzmunu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,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metod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və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formalarının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)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inkişafı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və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təkmilləşdirilməsinə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,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şagirdlərin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dərin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biliklərə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,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bacarıq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və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vərdişlərə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yiyələnməsinə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,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zehni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inkişafın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,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fəallıq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və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müstəqilliyin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güclənməsinə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səbəb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GB" sz="2000" dirty="0" err="1">
                <a:solidFill>
                  <a:srgbClr val="00B050"/>
                </a:solidFill>
                <a:latin typeface="helvetica neue"/>
              </a:rPr>
              <a:t>olur</a:t>
            </a:r>
            <a:r>
              <a:rPr lang="en-GB" sz="2000" dirty="0">
                <a:solidFill>
                  <a:srgbClr val="00B050"/>
                </a:solidFill>
                <a:latin typeface="helvetica neue"/>
              </a:rPr>
              <a:t>.</a:t>
            </a:r>
            <a:endParaRPr lang="en-GB" sz="2000" dirty="0">
              <a:solidFill>
                <a:srgbClr val="00B050"/>
              </a:solidFill>
            </a:endParaRPr>
          </a:p>
        </p:txBody>
      </p:sp>
      <p:pic>
        <p:nvPicPr>
          <p:cNvPr id="24" name="Picture 23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27EE44E9-305D-73D3-94D6-E710CEE3F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99" y="409267"/>
            <a:ext cx="2960740" cy="29607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6889360-9D6E-5BB9-7BE4-B648BB16763D}"/>
              </a:ext>
            </a:extLst>
          </p:cNvPr>
          <p:cNvSpPr txBox="1"/>
          <p:nvPr/>
        </p:nvSpPr>
        <p:spPr>
          <a:xfrm>
            <a:off x="4070555" y="752168"/>
            <a:ext cx="2765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4400" dirty="0">
                <a:solidFill>
                  <a:srgbClr val="7030A0"/>
                </a:solidFill>
                <a:latin typeface="Arial Black" panose="020B0A04020102020204" pitchFamily="34" charset="0"/>
              </a:rPr>
              <a:t>Təlim</a:t>
            </a:r>
            <a:endParaRPr lang="en-GB" sz="44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Teacher Newsletter by Slidesgo">
  <a:themeElements>
    <a:clrScheme name="Simple Light">
      <a:dk1>
        <a:srgbClr val="F4F0E9"/>
      </a:dk1>
      <a:lt1>
        <a:srgbClr val="18BCBE"/>
      </a:lt1>
      <a:dk2>
        <a:srgbClr val="87D5D6"/>
      </a:dk2>
      <a:lt2>
        <a:srgbClr val="FF6B48"/>
      </a:lt2>
      <a:accent1>
        <a:srgbClr val="FD9279"/>
      </a:accent1>
      <a:accent2>
        <a:srgbClr val="FFC561"/>
      </a:accent2>
      <a:accent3>
        <a:srgbClr val="FFE599"/>
      </a:accent3>
      <a:accent4>
        <a:srgbClr val="23385C"/>
      </a:accent4>
      <a:accent5>
        <a:srgbClr val="EBE6DD"/>
      </a:accent5>
      <a:accent6>
        <a:srgbClr val="FF6B48"/>
      </a:accent6>
      <a:hlink>
        <a:srgbClr val="2338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709</Words>
  <Application>Microsoft Office PowerPoint</Application>
  <PresentationFormat>On-screen Show (16:9)</PresentationFormat>
  <Paragraphs>54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Catamaran</vt:lpstr>
      <vt:lpstr>helvetica neue</vt:lpstr>
      <vt:lpstr>Roboto Slab</vt:lpstr>
      <vt:lpstr>Black Han Sans</vt:lpstr>
      <vt:lpstr>Montserrat</vt:lpstr>
      <vt:lpstr>Bahnschrift SemiLight SemiConde</vt:lpstr>
      <vt:lpstr>Arial</vt:lpstr>
      <vt:lpstr>Titan One</vt:lpstr>
      <vt:lpstr>Lato</vt:lpstr>
      <vt:lpstr>Lexend Deca</vt:lpstr>
      <vt:lpstr>Bahnschrift</vt:lpstr>
      <vt:lpstr>Arial Black</vt:lpstr>
      <vt:lpstr>Teacher Newsletter by Slidesgo</vt:lpstr>
      <vt:lpstr> Ad Soyad : Sultanova Şəhanə Qrup : 21/02 İxtisas : AET Müəllimə : Yasinova Samirə</vt:lpstr>
      <vt:lpstr>Təlim Prosesinin Mahiyyəti</vt:lpstr>
      <vt:lpstr>01</vt:lpstr>
      <vt:lpstr>Təlim prosesinin mahiyyəti</vt:lpstr>
      <vt:lpstr>PowerPoint Presentation</vt:lpstr>
      <vt:lpstr>~ (Əvhədi Marağayi)</vt:lpstr>
      <vt:lpstr>Təlim prosesinin ziddiyyətləri</vt:lpstr>
      <vt:lpstr>Ziddiyyət nədir ???</vt:lpstr>
      <vt:lpstr>PowerPoint Presentation</vt:lpstr>
      <vt:lpstr>PowerPoint Presentation</vt:lpstr>
      <vt:lpstr>Təlimin funksiyaları</vt:lpstr>
      <vt:lpstr>Funksiyaları</vt:lpstr>
      <vt:lpstr>PowerPoint Presentation</vt:lpstr>
      <vt:lpstr>PowerPoint Presentation</vt:lpstr>
      <vt:lpstr>PowerPoint Presentation</vt:lpstr>
      <vt:lpstr>PowerPoint Presentation</vt:lpstr>
      <vt:lpstr>Təlim prosesinin quruluşu (ünsürləri).</vt:lpstr>
      <vt:lpstr>PowerPoint Presentation</vt:lpstr>
      <vt:lpstr>PowerPoint Presentation</vt:lpstr>
      <vt:lpstr>Təlim Prosesi</vt:lpstr>
      <vt:lpstr>Təlim Prosesi bu 5 hissədən ibarətdir</vt:lpstr>
      <vt:lpstr>PowerPoint Presentation</vt:lpstr>
      <vt:lpstr>Təqdimatımız sona çatdı, diqqətlə dinlədiyiniz üçün təşəkkülər &lt;3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Ad Soyad : Sultanova Şəhanə Qrup : 21/02 İxtisas : AET Müəllimə : Yasinova Samirə</dc:title>
  <cp:lastModifiedBy>Zakir Aliyev Agamehdi</cp:lastModifiedBy>
  <cp:revision>1</cp:revision>
  <dcterms:modified xsi:type="dcterms:W3CDTF">2022-10-04T19:32:11Z</dcterms:modified>
</cp:coreProperties>
</file>